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avi"/>
  <Default Extension="jpg" ContentType="image/jpeg"/>
  <Default Extension="wmv" ContentType="video/x-ms-wmv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3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4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5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6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notesSlides/notesSlide7.xml" ContentType="application/vnd.openxmlformats-officedocument.presentationml.notesSlid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notesSlides/notesSlide8.xml" ContentType="application/vnd.openxmlformats-officedocument.presentationml.notesSlide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notesSlides/notesSlide9.xml" ContentType="application/vnd.openxmlformats-officedocument.presentationml.notesSlide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notesSlides/notesSlide10.xml" ContentType="application/vnd.openxmlformats-officedocument.presentationml.notesSlide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notesSlides/notesSlide11.xml" ContentType="application/vnd.openxmlformats-officedocument.presentationml.notesSlide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notesSlides/notesSlide12.xml" ContentType="application/vnd.openxmlformats-officedocument.presentationml.notesSlide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notesSlides/notesSlide13.xml" ContentType="application/vnd.openxmlformats-officedocument.presentationml.notesSlide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notesSlides/notesSlide14.xml" ContentType="application/vnd.openxmlformats-officedocument.presentationml.notesSlide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notesSlides/notesSlide15.xml" ContentType="application/vnd.openxmlformats-officedocument.presentationml.notesSlide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notesSlides/notesSlide16.xml" ContentType="application/vnd.openxmlformats-officedocument.presentationml.notesSlide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notesSlides/notesSlide17.xml" ContentType="application/vnd.openxmlformats-officedocument.presentationml.notesSlide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notesSlides/notesSlide18.xml" ContentType="application/vnd.openxmlformats-officedocument.presentationml.notesSlide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notesSlides/notesSlide19.xml" ContentType="application/vnd.openxmlformats-officedocument.presentationml.notesSlide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notesSlides/notesSlide20.xml" ContentType="application/vnd.openxmlformats-officedocument.presentationml.notesSlide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notesSlides/notesSlide21.xml" ContentType="application/vnd.openxmlformats-officedocument.presentationml.notesSlide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notesSlides/notesSlide22.xml" ContentType="application/vnd.openxmlformats-officedocument.presentationml.notesSlide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notesSlides/notesSlide2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notesSlides/notesSlide24.xml" ContentType="application/vnd.openxmlformats-officedocument.presentationml.notesSlide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notesSlides/notesSlide25.xml" ContentType="application/vnd.openxmlformats-officedocument.presentationml.notesSlide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1" r:id="rId25"/>
    <p:sldId id="282" r:id="rId26"/>
    <p:sldId id="283" r:id="rId27"/>
  </p:sldIdLst>
  <p:sldSz cx="12098338" cy="6985000"/>
  <p:notesSz cx="6858000" cy="9144000"/>
  <p:defaultTextStyle>
    <a:defPPr>
      <a:defRPr lang="zh-CN"/>
    </a:defPPr>
    <a:lvl1pPr marL="0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0636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1273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31909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42545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53182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63818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74454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85091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744" y="-90"/>
      </p:cViewPr>
      <p:guideLst>
        <p:guide orient="horz" pos="2200"/>
        <p:guide pos="381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9B3CC9A-C028-4026-98B9-DCDA5385B8AC}" type="doc">
      <dgm:prSet loTypeId="urn:microsoft.com/office/officeart/2005/8/layout/hierarchy1#2" loCatId="hierarchy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281241D3-1685-4EAA-9EB8-24C0476F9500}" type="parTrans" cxnId="{FDEFD3AF-0563-4434-A59E-5AD15479D6EE}">
      <dgm:prSet/>
      <dgm:spPr/>
      <dgm:t>
        <a:bodyPr/>
        <a:lstStyle/>
        <a:p>
          <a:endParaRPr lang="zh-CN" altLang="en-US"/>
        </a:p>
      </dgm:t>
    </dgm:pt>
    <dgm:pt modelId="{09A558BF-764F-4C78-BCA8-0B7A11AF2DF6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/>
            <a:t>两种电荷</a:t>
          </a:r>
        </a:p>
      </dgm:t>
    </dgm:pt>
    <dgm:pt modelId="{0EF6D731-F32B-4F49-9DD7-62F811CA00FC}" type="parTrans" cxnId="{023BE73A-5D08-4B95-90B5-4CDDD222C5A0}">
      <dgm:prSet/>
      <dgm:spPr/>
      <dgm:t>
        <a:bodyPr/>
        <a:lstStyle/>
        <a:p>
          <a:endParaRPr lang="zh-CN" altLang="en-US"/>
        </a:p>
      </dgm:t>
    </dgm:pt>
    <dgm:pt modelId="{43BF0736-1E09-41B7-A283-5FA1D3E1D6C8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/>
            <a:t>两种电荷</a:t>
          </a:r>
        </a:p>
      </dgm:t>
    </dgm:pt>
    <dgm:pt modelId="{181777B3-09AD-4046-ABF2-40DF4947A73C}" type="parTrans" cxnId="{7270CC18-4BE5-41F5-B858-A75ED91A6F02}">
      <dgm:prSet/>
      <dgm:spPr/>
      <dgm:t>
        <a:bodyPr/>
        <a:lstStyle/>
        <a:p>
          <a:endParaRPr/>
        </a:p>
      </dgm:t>
    </dgm:pt>
    <dgm:pt modelId="{F7A0B3D1-95BA-4480-8DCD-0A3431299FBB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/>
            <a:t>同种相斥、异种相吸</a:t>
          </a:r>
        </a:p>
      </dgm:t>
    </dgm:pt>
    <dgm:pt modelId="{9291B7AF-6C61-40E7-A5CC-51438697EAE6}" type="sibTrans" cxnId="{7270CC18-4BE5-41F5-B858-A75ED91A6F02}">
      <dgm:prSet/>
      <dgm:spPr/>
      <dgm:t>
        <a:bodyPr/>
        <a:lstStyle/>
        <a:p>
          <a:endParaRPr/>
        </a:p>
      </dgm:t>
    </dgm:pt>
    <dgm:pt modelId="{848FF6B6-1BB0-4446-9919-12836B9391AE}" type="parTrans" cxnId="{25C5D9EE-1489-4F35-A27A-ED4BECE417BE}">
      <dgm:prSet/>
      <dgm:spPr/>
      <dgm:t>
        <a:bodyPr/>
        <a:lstStyle/>
        <a:p>
          <a:endParaRPr/>
        </a:p>
      </dgm:t>
    </dgm:pt>
    <dgm:pt modelId="{1936C26C-BCFA-4ED0-82BF-28AF4725883F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/>
            <a:t>验电器、电荷量</a:t>
          </a:r>
        </a:p>
      </dgm:t>
    </dgm:pt>
    <dgm:pt modelId="{E3992183-0696-4E89-A6DA-DE8064CA6ED2}" type="sibTrans" cxnId="{25C5D9EE-1489-4F35-A27A-ED4BECE417BE}">
      <dgm:prSet/>
      <dgm:spPr/>
      <dgm:t>
        <a:bodyPr/>
        <a:lstStyle/>
        <a:p>
          <a:endParaRPr/>
        </a:p>
      </dgm:t>
    </dgm:pt>
    <dgm:pt modelId="{88BC7E74-14F0-41E9-81AF-3BED80B206B8}" type="sibTrans" cxnId="{023BE73A-5D08-4B95-90B5-4CDDD222C5A0}">
      <dgm:prSet/>
      <dgm:spPr/>
      <dgm:t>
        <a:bodyPr/>
        <a:lstStyle/>
        <a:p>
          <a:endParaRPr lang="zh-CN" altLang="en-US"/>
        </a:p>
      </dgm:t>
    </dgm:pt>
    <dgm:pt modelId="{322CAE62-3619-4874-9DE9-E08E7F10A47A}" type="parTrans" cxnId="{FD059185-C35F-4BC3-BF25-27945E9C7CAB}">
      <dgm:prSet/>
      <dgm:spPr/>
      <dgm:t>
        <a:bodyPr/>
        <a:lstStyle/>
        <a:p>
          <a:endParaRPr/>
        </a:p>
      </dgm:t>
    </dgm:pt>
    <dgm:pt modelId="{24827B20-4234-4B5A-B4D1-E6E9AEDCDB69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/>
            <a:t>原子及其结构</a:t>
          </a:r>
        </a:p>
      </dgm:t>
    </dgm:pt>
    <dgm:pt modelId="{0B071BA3-39FD-467A-A2CD-0B3CEBF78F9F}" type="parTrans" cxnId="{3585BE12-B0FA-408C-8979-7B65CBDE2E91}">
      <dgm:prSet/>
      <dgm:spPr/>
      <dgm:t>
        <a:bodyPr/>
        <a:lstStyle/>
        <a:p>
          <a:endParaRPr/>
        </a:p>
      </dgm:t>
    </dgm:pt>
    <dgm:pt modelId="{773E0465-A5AA-4FBC-8A96-E237A868E3B1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/>
            <a:t>原子的核式结构</a:t>
          </a:r>
        </a:p>
      </dgm:t>
    </dgm:pt>
    <dgm:pt modelId="{5441E848-4D6C-4132-B092-68AFB821F123}" type="sibTrans" cxnId="{3585BE12-B0FA-408C-8979-7B65CBDE2E91}">
      <dgm:prSet/>
      <dgm:spPr/>
      <dgm:t>
        <a:bodyPr/>
        <a:lstStyle/>
        <a:p>
          <a:endParaRPr/>
        </a:p>
      </dgm:t>
    </dgm:pt>
    <dgm:pt modelId="{7C115F55-CDC7-4C81-9C07-2D21B6EF0C54}" type="sibTrans" cxnId="{FD059185-C35F-4BC3-BF25-27945E9C7CAB}">
      <dgm:prSet/>
      <dgm:spPr/>
      <dgm:t>
        <a:bodyPr/>
        <a:lstStyle/>
        <a:p>
          <a:endParaRPr/>
        </a:p>
      </dgm:t>
    </dgm:pt>
    <dgm:pt modelId="{7BD0913E-AAED-46F3-80D1-B919E6E41A95}" type="parTrans" cxnId="{30A7DBF5-B033-4268-8133-3E5409035E69}">
      <dgm:prSet/>
      <dgm:spPr/>
      <dgm:t>
        <a:bodyPr/>
        <a:lstStyle/>
        <a:p>
          <a:endParaRPr/>
        </a:p>
      </dgm:t>
    </dgm:pt>
    <dgm:pt modelId="{DE132469-D4F5-4270-A015-F5BEA65F034D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/>
            <a:t>导体和绝缘体</a:t>
          </a:r>
        </a:p>
      </dgm:t>
    </dgm:pt>
    <dgm:pt modelId="{1C322D4E-6CC1-4257-8DF9-E552D7069970}" type="parTrans" cxnId="{46E86AF3-5627-4CCB-A638-707A7F1B84BA}">
      <dgm:prSet/>
      <dgm:spPr/>
      <dgm:t>
        <a:bodyPr/>
        <a:lstStyle/>
        <a:p>
          <a:endParaRPr/>
        </a:p>
      </dgm:t>
    </dgm:pt>
    <dgm:pt modelId="{4F43AC0F-5395-44EA-97D0-1229641735A4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/>
            <a:t>导体</a:t>
          </a:r>
        </a:p>
      </dgm:t>
    </dgm:pt>
    <dgm:pt modelId="{5B221D4A-4569-4820-A2E3-A3D27C1F6F21}" type="sibTrans" cxnId="{46E86AF3-5627-4CCB-A638-707A7F1B84BA}">
      <dgm:prSet/>
      <dgm:spPr/>
      <dgm:t>
        <a:bodyPr/>
        <a:lstStyle/>
        <a:p>
          <a:endParaRPr/>
        </a:p>
      </dgm:t>
    </dgm:pt>
    <dgm:pt modelId="{E7BEA295-056E-4F83-B979-F5CD5B4C1E8A}" type="parTrans" cxnId="{AF082B50-F5E2-465D-A8FC-921877620725}">
      <dgm:prSet/>
      <dgm:spPr/>
      <dgm:t>
        <a:bodyPr/>
        <a:lstStyle/>
        <a:p>
          <a:endParaRPr/>
        </a:p>
      </dgm:t>
    </dgm:pt>
    <dgm:pt modelId="{998B507B-30FF-4884-BE03-9014896E77BC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/>
            <a:t>绝缘体</a:t>
          </a:r>
        </a:p>
      </dgm:t>
    </dgm:pt>
    <dgm:pt modelId="{CB6F3638-215B-4ED7-B345-C869BB1E7E1D}" type="sibTrans" cxnId="{AF082B50-F5E2-465D-A8FC-921877620725}">
      <dgm:prSet/>
      <dgm:spPr/>
      <dgm:t>
        <a:bodyPr/>
        <a:lstStyle/>
        <a:p>
          <a:endParaRPr/>
        </a:p>
      </dgm:t>
    </dgm:pt>
    <dgm:pt modelId="{D4EA8491-88F0-466B-96E5-8EDA6C202833}" type="sibTrans" cxnId="{30A7DBF5-B033-4268-8133-3E5409035E69}">
      <dgm:prSet/>
      <dgm:spPr/>
      <dgm:t>
        <a:bodyPr/>
        <a:lstStyle/>
        <a:p>
          <a:endParaRPr/>
        </a:p>
      </dgm:t>
    </dgm:pt>
    <dgm:pt modelId="{D4FB3198-ACD8-4C0D-A0FB-5DDDFADB53EB}" type="sibTrans" cxnId="{FDEFD3AF-0563-4434-A59E-5AD15479D6EE}">
      <dgm:prSet/>
      <dgm:spPr/>
      <dgm:t>
        <a:bodyPr/>
        <a:lstStyle/>
        <a:p>
          <a:endParaRPr lang="zh-CN" altLang="en-US"/>
        </a:p>
      </dgm:t>
    </dgm:pt>
    <dgm:pt modelId="{E71E033D-8CA7-4175-8712-DAADAEDD239F}" type="pres">
      <dgm:prSet presAssocID="{79B3CC9A-C028-4026-98B9-DCDA5385B8A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/>
        </a:p>
      </dgm:t>
    </dgm:pt>
    <dgm:pt modelId="{B54D03B9-42DB-4F61-8BBC-E06D9FBB7743}" type="pres">
      <dgm:prSet presAssocID="{09A558BF-764F-4C78-BCA8-0B7A11AF2DF6}" presName="hierRoot1" presStyleCnt="0"/>
      <dgm:spPr/>
      <dgm:t>
        <a:bodyPr/>
        <a:lstStyle/>
        <a:p>
          <a:endParaRPr/>
        </a:p>
      </dgm:t>
    </dgm:pt>
    <dgm:pt modelId="{1455EF1A-FA90-4860-9A92-72CB30D44881}" type="pres">
      <dgm:prSet presAssocID="{09A558BF-764F-4C78-BCA8-0B7A11AF2DF6}" presName="composite" presStyleCnt="0"/>
      <dgm:spPr/>
      <dgm:t>
        <a:bodyPr/>
        <a:lstStyle/>
        <a:p>
          <a:endParaRPr/>
        </a:p>
      </dgm:t>
    </dgm:pt>
    <dgm:pt modelId="{DF31DFE1-9878-4675-BEAC-07A2BF1F6D60}" type="pres">
      <dgm:prSet presAssocID="{09A558BF-764F-4C78-BCA8-0B7A11AF2DF6}" presName="background" presStyleLbl="node0" presStyleIdx="0" presStyleCnt="1"/>
      <dgm:spPr/>
      <dgm:t>
        <a:bodyPr/>
        <a:lstStyle/>
        <a:p>
          <a:endParaRPr/>
        </a:p>
      </dgm:t>
    </dgm:pt>
    <dgm:pt modelId="{286DB1CF-127A-459E-BA03-76501A5807C7}" type="pres">
      <dgm:prSet presAssocID="{09A558BF-764F-4C78-BCA8-0B7A11AF2DF6}" presName="text" presStyleLbl="fgAcc0" presStyleIdx="0" presStyleCnt="1" custLinFactNeighborX="-10273" custLinFactNeighborY="-9398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89197E65-2C05-4921-AA3E-C26DE767A32A}" type="pres">
      <dgm:prSet presAssocID="{09A558BF-764F-4C78-BCA8-0B7A11AF2DF6}" presName="hierChild2" presStyleCnt="0"/>
      <dgm:spPr/>
      <dgm:t>
        <a:bodyPr/>
        <a:lstStyle/>
        <a:p>
          <a:endParaRPr/>
        </a:p>
      </dgm:t>
    </dgm:pt>
    <dgm:pt modelId="{C5E3C3B1-5072-4F14-83A4-76BED92967B8}" type="pres">
      <dgm:prSet presAssocID="{0EF6D731-F32B-4F49-9DD7-62F811CA00FC}" presName="Name10" presStyleLbl="parChTrans1D2" presStyleIdx="0" presStyleCnt="3"/>
      <dgm:spPr/>
      <dgm:t>
        <a:bodyPr/>
        <a:lstStyle/>
        <a:p>
          <a:endParaRPr/>
        </a:p>
      </dgm:t>
    </dgm:pt>
    <dgm:pt modelId="{D6E20DA0-14B7-454E-88FE-2DCC77AEBB96}" type="pres">
      <dgm:prSet presAssocID="{43BF0736-1E09-41B7-A283-5FA1D3E1D6C8}" presName="hierRoot2" presStyleCnt="0"/>
      <dgm:spPr/>
      <dgm:t>
        <a:bodyPr/>
        <a:lstStyle/>
        <a:p>
          <a:endParaRPr/>
        </a:p>
      </dgm:t>
    </dgm:pt>
    <dgm:pt modelId="{89FD3885-75BB-427B-B5D7-8504B05F178D}" type="pres">
      <dgm:prSet presAssocID="{43BF0736-1E09-41B7-A283-5FA1D3E1D6C8}" presName="composite2" presStyleCnt="0"/>
      <dgm:spPr/>
      <dgm:t>
        <a:bodyPr/>
        <a:lstStyle/>
        <a:p>
          <a:endParaRPr/>
        </a:p>
      </dgm:t>
    </dgm:pt>
    <dgm:pt modelId="{F34CF80D-7301-4A40-9127-814F2E3BC444}" type="pres">
      <dgm:prSet presAssocID="{43BF0736-1E09-41B7-A283-5FA1D3E1D6C8}" presName="background2" presStyleLbl="node2" presStyleIdx="0" presStyleCnt="3"/>
      <dgm:spPr/>
      <dgm:t>
        <a:bodyPr/>
        <a:lstStyle/>
        <a:p>
          <a:endParaRPr/>
        </a:p>
      </dgm:t>
    </dgm:pt>
    <dgm:pt modelId="{6A8B838F-C874-412E-A80E-43C51E450414}" type="pres">
      <dgm:prSet presAssocID="{43BF0736-1E09-41B7-A283-5FA1D3E1D6C8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04C9F432-3901-4591-A167-EC5942025797}" type="pres">
      <dgm:prSet presAssocID="{43BF0736-1E09-41B7-A283-5FA1D3E1D6C8}" presName="hierChild3" presStyleCnt="0"/>
      <dgm:spPr/>
      <dgm:t>
        <a:bodyPr/>
        <a:lstStyle/>
        <a:p>
          <a:endParaRPr/>
        </a:p>
      </dgm:t>
    </dgm:pt>
    <dgm:pt modelId="{5D11754A-D994-4723-A4D5-C1BABDAED301}" type="pres">
      <dgm:prSet presAssocID="{181777B3-09AD-4046-ABF2-40DF4947A73C}" presName="Name17" presStyleLbl="parChTrans1D3" presStyleIdx="0" presStyleCnt="5"/>
      <dgm:spPr/>
      <dgm:t>
        <a:bodyPr/>
        <a:lstStyle/>
        <a:p>
          <a:endParaRPr/>
        </a:p>
      </dgm:t>
    </dgm:pt>
    <dgm:pt modelId="{45A3E25D-7D0F-4C37-8B32-4C957F73C412}" type="pres">
      <dgm:prSet presAssocID="{F7A0B3D1-95BA-4480-8DCD-0A3431299FBB}" presName="hierRoot3" presStyleCnt="0"/>
      <dgm:spPr/>
      <dgm:t>
        <a:bodyPr/>
        <a:lstStyle/>
        <a:p>
          <a:endParaRPr/>
        </a:p>
      </dgm:t>
    </dgm:pt>
    <dgm:pt modelId="{D12BF73A-0413-4F3A-B099-956C80809B2E}" type="pres">
      <dgm:prSet presAssocID="{F7A0B3D1-95BA-4480-8DCD-0A3431299FBB}" presName="composite3" presStyleCnt="0"/>
      <dgm:spPr/>
      <dgm:t>
        <a:bodyPr/>
        <a:lstStyle/>
        <a:p>
          <a:endParaRPr/>
        </a:p>
      </dgm:t>
    </dgm:pt>
    <dgm:pt modelId="{FEFB34A5-36B8-45FD-949F-BB4453FDF605}" type="pres">
      <dgm:prSet presAssocID="{F7A0B3D1-95BA-4480-8DCD-0A3431299FBB}" presName="background3" presStyleLbl="node3" presStyleIdx="0" presStyleCnt="5"/>
      <dgm:spPr/>
      <dgm:t>
        <a:bodyPr/>
        <a:lstStyle/>
        <a:p>
          <a:endParaRPr/>
        </a:p>
      </dgm:t>
    </dgm:pt>
    <dgm:pt modelId="{37DA3E66-6732-47EC-8948-17E978D4385C}" type="pres">
      <dgm:prSet presAssocID="{F7A0B3D1-95BA-4480-8DCD-0A3431299FBB}" presName="text3" presStyleLbl="fgAcc3" presStyleIdx="0" presStyleCnt="5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0991786C-0931-462C-8352-CB2436698FCE}" type="pres">
      <dgm:prSet presAssocID="{F7A0B3D1-95BA-4480-8DCD-0A3431299FBB}" presName="hierChild4" presStyleCnt="0"/>
      <dgm:spPr/>
      <dgm:t>
        <a:bodyPr/>
        <a:lstStyle/>
        <a:p>
          <a:endParaRPr/>
        </a:p>
      </dgm:t>
    </dgm:pt>
    <dgm:pt modelId="{F0EE4C1A-F617-4EDF-9902-73B3508B7B36}" type="pres">
      <dgm:prSet presAssocID="{848FF6B6-1BB0-4446-9919-12836B9391AE}" presName="Name17" presStyleLbl="parChTrans1D3" presStyleIdx="1" presStyleCnt="5"/>
      <dgm:spPr/>
      <dgm:t>
        <a:bodyPr/>
        <a:lstStyle/>
        <a:p>
          <a:endParaRPr/>
        </a:p>
      </dgm:t>
    </dgm:pt>
    <dgm:pt modelId="{FA4EE23F-3354-4A08-90EC-77ABE9448DED}" type="pres">
      <dgm:prSet presAssocID="{1936C26C-BCFA-4ED0-82BF-28AF4725883F}" presName="hierRoot3" presStyleCnt="0"/>
      <dgm:spPr/>
      <dgm:t>
        <a:bodyPr/>
        <a:lstStyle/>
        <a:p>
          <a:endParaRPr/>
        </a:p>
      </dgm:t>
    </dgm:pt>
    <dgm:pt modelId="{4D4DADF3-DF02-4743-B65C-546EB07CDCC6}" type="pres">
      <dgm:prSet presAssocID="{1936C26C-BCFA-4ED0-82BF-28AF4725883F}" presName="composite3" presStyleCnt="0"/>
      <dgm:spPr/>
      <dgm:t>
        <a:bodyPr/>
        <a:lstStyle/>
        <a:p>
          <a:endParaRPr/>
        </a:p>
      </dgm:t>
    </dgm:pt>
    <dgm:pt modelId="{671B79FD-7ACA-4045-99C3-52FA343F9F04}" type="pres">
      <dgm:prSet presAssocID="{1936C26C-BCFA-4ED0-82BF-28AF4725883F}" presName="background3" presStyleLbl="node3" presStyleIdx="1" presStyleCnt="5"/>
      <dgm:spPr/>
      <dgm:t>
        <a:bodyPr/>
        <a:lstStyle/>
        <a:p>
          <a:endParaRPr/>
        </a:p>
      </dgm:t>
    </dgm:pt>
    <dgm:pt modelId="{CF576FAD-7572-4B13-82F5-6CF93DD7875E}" type="pres">
      <dgm:prSet presAssocID="{1936C26C-BCFA-4ED0-82BF-28AF4725883F}" presName="text3" presStyleLbl="fgAcc3" presStyleIdx="1" presStyleCnt="5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73B92595-217C-42FC-AA29-11EF6F269D92}" type="pres">
      <dgm:prSet presAssocID="{1936C26C-BCFA-4ED0-82BF-28AF4725883F}" presName="hierChild4" presStyleCnt="0"/>
      <dgm:spPr/>
      <dgm:t>
        <a:bodyPr/>
        <a:lstStyle/>
        <a:p>
          <a:endParaRPr/>
        </a:p>
      </dgm:t>
    </dgm:pt>
    <dgm:pt modelId="{50E3DE7A-AD8C-4033-B2D2-A7A70C2642A1}" type="pres">
      <dgm:prSet presAssocID="{322CAE62-3619-4874-9DE9-E08E7F10A47A}" presName="Name10" presStyleLbl="parChTrans1D2" presStyleIdx="1" presStyleCnt="3"/>
      <dgm:spPr/>
      <dgm:t>
        <a:bodyPr/>
        <a:lstStyle/>
        <a:p>
          <a:endParaRPr/>
        </a:p>
      </dgm:t>
    </dgm:pt>
    <dgm:pt modelId="{58160EAA-9C27-47CF-9B5B-1A555D797E14}" type="pres">
      <dgm:prSet presAssocID="{24827B20-4234-4B5A-B4D1-E6E9AEDCDB69}" presName="hierRoot2" presStyleCnt="0"/>
      <dgm:spPr/>
      <dgm:t>
        <a:bodyPr/>
        <a:lstStyle/>
        <a:p>
          <a:endParaRPr/>
        </a:p>
      </dgm:t>
    </dgm:pt>
    <dgm:pt modelId="{F5D07E3E-1E4B-43DD-AEA8-EE12AC1A576E}" type="pres">
      <dgm:prSet presAssocID="{24827B20-4234-4B5A-B4D1-E6E9AEDCDB69}" presName="composite2" presStyleCnt="0"/>
      <dgm:spPr/>
      <dgm:t>
        <a:bodyPr/>
        <a:lstStyle/>
        <a:p>
          <a:endParaRPr/>
        </a:p>
      </dgm:t>
    </dgm:pt>
    <dgm:pt modelId="{50F6D297-DE22-4F4B-B01B-AF31E828ED27}" type="pres">
      <dgm:prSet presAssocID="{24827B20-4234-4B5A-B4D1-E6E9AEDCDB69}" presName="background2" presStyleLbl="node2" presStyleIdx="1" presStyleCnt="3"/>
      <dgm:spPr/>
      <dgm:t>
        <a:bodyPr/>
        <a:lstStyle/>
        <a:p>
          <a:endParaRPr/>
        </a:p>
      </dgm:t>
    </dgm:pt>
    <dgm:pt modelId="{50CFE71A-273D-4132-85B4-F8D5C5BD6E29}" type="pres">
      <dgm:prSet presAssocID="{24827B20-4234-4B5A-B4D1-E6E9AEDCDB69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6A1491B9-D5C1-4A03-8C3F-B04344BBA4AC}" type="pres">
      <dgm:prSet presAssocID="{24827B20-4234-4B5A-B4D1-E6E9AEDCDB69}" presName="hierChild3" presStyleCnt="0"/>
      <dgm:spPr/>
      <dgm:t>
        <a:bodyPr/>
        <a:lstStyle/>
        <a:p>
          <a:endParaRPr/>
        </a:p>
      </dgm:t>
    </dgm:pt>
    <dgm:pt modelId="{35BA13CF-504F-4015-8AFA-DBE6C081025E}" type="pres">
      <dgm:prSet presAssocID="{0B071BA3-39FD-467A-A2CD-0B3CEBF78F9F}" presName="Name17" presStyleLbl="parChTrans1D3" presStyleIdx="2" presStyleCnt="5"/>
      <dgm:spPr/>
      <dgm:t>
        <a:bodyPr/>
        <a:lstStyle/>
        <a:p>
          <a:endParaRPr/>
        </a:p>
      </dgm:t>
    </dgm:pt>
    <dgm:pt modelId="{12F4EBDF-6579-41E3-A80B-423E99F457C4}" type="pres">
      <dgm:prSet presAssocID="{773E0465-A5AA-4FBC-8A96-E237A868E3B1}" presName="hierRoot3" presStyleCnt="0"/>
      <dgm:spPr/>
      <dgm:t>
        <a:bodyPr/>
        <a:lstStyle/>
        <a:p>
          <a:endParaRPr/>
        </a:p>
      </dgm:t>
    </dgm:pt>
    <dgm:pt modelId="{783F7DE3-A0C6-4BD7-9479-FC0211D9C0D0}" type="pres">
      <dgm:prSet presAssocID="{773E0465-A5AA-4FBC-8A96-E237A868E3B1}" presName="composite3" presStyleCnt="0"/>
      <dgm:spPr/>
      <dgm:t>
        <a:bodyPr/>
        <a:lstStyle/>
        <a:p>
          <a:endParaRPr/>
        </a:p>
      </dgm:t>
    </dgm:pt>
    <dgm:pt modelId="{1CACB029-BAAD-4DEC-823B-570BE9FD7F98}" type="pres">
      <dgm:prSet presAssocID="{773E0465-A5AA-4FBC-8A96-E237A868E3B1}" presName="background3" presStyleLbl="node3" presStyleIdx="2" presStyleCnt="5"/>
      <dgm:spPr/>
      <dgm:t>
        <a:bodyPr/>
        <a:lstStyle/>
        <a:p>
          <a:endParaRPr/>
        </a:p>
      </dgm:t>
    </dgm:pt>
    <dgm:pt modelId="{1890C710-3B62-4342-B837-5D57091428FE}" type="pres">
      <dgm:prSet presAssocID="{773E0465-A5AA-4FBC-8A96-E237A868E3B1}" presName="text3" presStyleLbl="fgAcc3" presStyleIdx="2" presStyleCnt="5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552F72FC-F041-4DF2-9124-792158582376}" type="pres">
      <dgm:prSet presAssocID="{773E0465-A5AA-4FBC-8A96-E237A868E3B1}" presName="hierChild4" presStyleCnt="0"/>
      <dgm:spPr/>
      <dgm:t>
        <a:bodyPr/>
        <a:lstStyle/>
        <a:p>
          <a:endParaRPr/>
        </a:p>
      </dgm:t>
    </dgm:pt>
    <dgm:pt modelId="{43D0897A-459B-4790-9274-D1D009282CD4}" type="pres">
      <dgm:prSet presAssocID="{7BD0913E-AAED-46F3-80D1-B919E6E41A95}" presName="Name10" presStyleLbl="parChTrans1D2" presStyleIdx="2" presStyleCnt="3"/>
      <dgm:spPr/>
      <dgm:t>
        <a:bodyPr/>
        <a:lstStyle/>
        <a:p>
          <a:endParaRPr/>
        </a:p>
      </dgm:t>
    </dgm:pt>
    <dgm:pt modelId="{2C1E65DD-1D44-43B0-AC42-3A70C921EBF0}" type="pres">
      <dgm:prSet presAssocID="{DE132469-D4F5-4270-A015-F5BEA65F034D}" presName="hierRoot2" presStyleCnt="0"/>
      <dgm:spPr/>
      <dgm:t>
        <a:bodyPr/>
        <a:lstStyle/>
        <a:p>
          <a:endParaRPr/>
        </a:p>
      </dgm:t>
    </dgm:pt>
    <dgm:pt modelId="{A3C59608-9A8D-4F70-940B-A501C866B301}" type="pres">
      <dgm:prSet presAssocID="{DE132469-D4F5-4270-A015-F5BEA65F034D}" presName="composite2" presStyleCnt="0"/>
      <dgm:spPr/>
      <dgm:t>
        <a:bodyPr/>
        <a:lstStyle/>
        <a:p>
          <a:endParaRPr/>
        </a:p>
      </dgm:t>
    </dgm:pt>
    <dgm:pt modelId="{02A3E443-8F4F-4E70-A27C-77F4E93BC87B}" type="pres">
      <dgm:prSet presAssocID="{DE132469-D4F5-4270-A015-F5BEA65F034D}" presName="background2" presStyleLbl="node2" presStyleIdx="2" presStyleCnt="3"/>
      <dgm:spPr/>
      <dgm:t>
        <a:bodyPr/>
        <a:lstStyle/>
        <a:p>
          <a:endParaRPr/>
        </a:p>
      </dgm:t>
    </dgm:pt>
    <dgm:pt modelId="{0565CA45-D338-4C34-9626-97FCA85F7792}" type="pres">
      <dgm:prSet presAssocID="{DE132469-D4F5-4270-A015-F5BEA65F034D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A0BA143E-5F04-4382-B31C-DB2531FADF79}" type="pres">
      <dgm:prSet presAssocID="{DE132469-D4F5-4270-A015-F5BEA65F034D}" presName="hierChild3" presStyleCnt="0"/>
      <dgm:spPr/>
      <dgm:t>
        <a:bodyPr/>
        <a:lstStyle/>
        <a:p>
          <a:endParaRPr/>
        </a:p>
      </dgm:t>
    </dgm:pt>
    <dgm:pt modelId="{BB9DD621-39BA-40A2-AC71-84EAFB93E452}" type="pres">
      <dgm:prSet presAssocID="{1C322D4E-6CC1-4257-8DF9-E552D7069970}" presName="Name17" presStyleLbl="parChTrans1D3" presStyleIdx="3" presStyleCnt="5"/>
      <dgm:spPr/>
      <dgm:t>
        <a:bodyPr/>
        <a:lstStyle/>
        <a:p>
          <a:endParaRPr/>
        </a:p>
      </dgm:t>
    </dgm:pt>
    <dgm:pt modelId="{CA3A36FB-723A-4240-A759-A1EF38AB788E}" type="pres">
      <dgm:prSet presAssocID="{4F43AC0F-5395-44EA-97D0-1229641735A4}" presName="hierRoot3" presStyleCnt="0"/>
      <dgm:spPr/>
      <dgm:t>
        <a:bodyPr/>
        <a:lstStyle/>
        <a:p>
          <a:endParaRPr/>
        </a:p>
      </dgm:t>
    </dgm:pt>
    <dgm:pt modelId="{E157F066-0A5E-44D9-8FAB-BFDBFFBD3115}" type="pres">
      <dgm:prSet presAssocID="{4F43AC0F-5395-44EA-97D0-1229641735A4}" presName="composite3" presStyleCnt="0"/>
      <dgm:spPr/>
      <dgm:t>
        <a:bodyPr/>
        <a:lstStyle/>
        <a:p>
          <a:endParaRPr/>
        </a:p>
      </dgm:t>
    </dgm:pt>
    <dgm:pt modelId="{E3A3DF84-1832-41C6-80AF-28EA9685E094}" type="pres">
      <dgm:prSet presAssocID="{4F43AC0F-5395-44EA-97D0-1229641735A4}" presName="background3" presStyleLbl="node3" presStyleIdx="3" presStyleCnt="5"/>
      <dgm:spPr/>
      <dgm:t>
        <a:bodyPr/>
        <a:lstStyle/>
        <a:p>
          <a:endParaRPr/>
        </a:p>
      </dgm:t>
    </dgm:pt>
    <dgm:pt modelId="{6820A14A-B80D-4BB5-9097-A937FBB641CD}" type="pres">
      <dgm:prSet presAssocID="{4F43AC0F-5395-44EA-97D0-1229641735A4}" presName="text3" presStyleLbl="fgAcc3" presStyleIdx="3" presStyleCnt="5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8161F78F-D109-4D78-892D-4D5DD84B171E}" type="pres">
      <dgm:prSet presAssocID="{4F43AC0F-5395-44EA-97D0-1229641735A4}" presName="hierChild4" presStyleCnt="0"/>
      <dgm:spPr/>
      <dgm:t>
        <a:bodyPr/>
        <a:lstStyle/>
        <a:p>
          <a:endParaRPr/>
        </a:p>
      </dgm:t>
    </dgm:pt>
    <dgm:pt modelId="{E6133835-CF8D-45FF-9801-E6320632B5CE}" type="pres">
      <dgm:prSet presAssocID="{E7BEA295-056E-4F83-B979-F5CD5B4C1E8A}" presName="Name17" presStyleLbl="parChTrans1D3" presStyleIdx="4" presStyleCnt="5"/>
      <dgm:spPr/>
      <dgm:t>
        <a:bodyPr/>
        <a:lstStyle/>
        <a:p>
          <a:endParaRPr/>
        </a:p>
      </dgm:t>
    </dgm:pt>
    <dgm:pt modelId="{626FE1C0-A6DF-4FB5-B18C-4301B420A242}" type="pres">
      <dgm:prSet presAssocID="{998B507B-30FF-4884-BE03-9014896E77BC}" presName="hierRoot3" presStyleCnt="0"/>
      <dgm:spPr/>
      <dgm:t>
        <a:bodyPr/>
        <a:lstStyle/>
        <a:p>
          <a:endParaRPr/>
        </a:p>
      </dgm:t>
    </dgm:pt>
    <dgm:pt modelId="{CD604ABB-420E-4F25-8EB5-AE649716211F}" type="pres">
      <dgm:prSet presAssocID="{998B507B-30FF-4884-BE03-9014896E77BC}" presName="composite3" presStyleCnt="0"/>
      <dgm:spPr/>
      <dgm:t>
        <a:bodyPr/>
        <a:lstStyle/>
        <a:p>
          <a:endParaRPr/>
        </a:p>
      </dgm:t>
    </dgm:pt>
    <dgm:pt modelId="{B14727E5-AA9D-4EF1-8BA3-295F8219C583}" type="pres">
      <dgm:prSet presAssocID="{998B507B-30FF-4884-BE03-9014896E77BC}" presName="background3" presStyleLbl="node3" presStyleIdx="4" presStyleCnt="5"/>
      <dgm:spPr/>
      <dgm:t>
        <a:bodyPr/>
        <a:lstStyle/>
        <a:p>
          <a:endParaRPr/>
        </a:p>
      </dgm:t>
    </dgm:pt>
    <dgm:pt modelId="{D6A65301-9435-44F3-9B63-302561F9C056}" type="pres">
      <dgm:prSet presAssocID="{998B507B-30FF-4884-BE03-9014896E77BC}" presName="text3" presStyleLbl="fgAcc3" presStyleIdx="4" presStyleCnt="5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B797876B-8A02-41AE-B48F-AE66EF0E6F23}" type="pres">
      <dgm:prSet presAssocID="{998B507B-30FF-4884-BE03-9014896E77BC}" presName="hierChild4" presStyleCnt="0"/>
      <dgm:spPr/>
      <dgm:t>
        <a:bodyPr/>
        <a:lstStyle/>
        <a:p>
          <a:endParaRPr/>
        </a:p>
      </dgm:t>
    </dgm:pt>
  </dgm:ptLst>
  <dgm:cxnLst>
    <dgm:cxn modelId="{0927F4AF-ED5D-4038-9DDB-17C17782BF7A}" type="presOf" srcId="{1936C26C-BCFA-4ED0-82BF-28AF4725883F}" destId="{CF576FAD-7572-4B13-82F5-6CF93DD7875E}" srcOrd="0" destOrd="0" presId="urn:microsoft.com/office/officeart/2005/8/layout/hierarchy1#2"/>
    <dgm:cxn modelId="{FB341024-B50D-44A7-AF10-241C48A2ECD4}" type="presOf" srcId="{09A558BF-764F-4C78-BCA8-0B7A11AF2DF6}" destId="{286DB1CF-127A-459E-BA03-76501A5807C7}" srcOrd="0" destOrd="0" presId="urn:microsoft.com/office/officeart/2005/8/layout/hierarchy1#2"/>
    <dgm:cxn modelId="{0631C7B8-940B-491C-9A4E-B424D31D45B4}" type="presOf" srcId="{43BF0736-1E09-41B7-A283-5FA1D3E1D6C8}" destId="{6A8B838F-C874-412E-A80E-43C51E450414}" srcOrd="0" destOrd="0" presId="urn:microsoft.com/office/officeart/2005/8/layout/hierarchy1#2"/>
    <dgm:cxn modelId="{30A7DBF5-B033-4268-8133-3E5409035E69}" srcId="{09A558BF-764F-4C78-BCA8-0B7A11AF2DF6}" destId="{DE132469-D4F5-4270-A015-F5BEA65F034D}" srcOrd="2" destOrd="0" parTransId="{7BD0913E-AAED-46F3-80D1-B919E6E41A95}" sibTransId="{D4EA8491-88F0-466B-96E5-8EDA6C202833}"/>
    <dgm:cxn modelId="{3585BE12-B0FA-408C-8979-7B65CBDE2E91}" srcId="{24827B20-4234-4B5A-B4D1-E6E9AEDCDB69}" destId="{773E0465-A5AA-4FBC-8A96-E237A868E3B1}" srcOrd="0" destOrd="0" parTransId="{0B071BA3-39FD-467A-A2CD-0B3CEBF78F9F}" sibTransId="{5441E848-4D6C-4132-B092-68AFB821F123}"/>
    <dgm:cxn modelId="{B6F4FB1A-4620-4766-BE31-C7E39EE39442}" type="presOf" srcId="{773E0465-A5AA-4FBC-8A96-E237A868E3B1}" destId="{1890C710-3B62-4342-B837-5D57091428FE}" srcOrd="0" destOrd="0" presId="urn:microsoft.com/office/officeart/2005/8/layout/hierarchy1#2"/>
    <dgm:cxn modelId="{557D8EBF-6B2A-41E1-A891-CEB685AF82AB}" type="presOf" srcId="{0EF6D731-F32B-4F49-9DD7-62F811CA00FC}" destId="{C5E3C3B1-5072-4F14-83A4-76BED92967B8}" srcOrd="0" destOrd="0" presId="urn:microsoft.com/office/officeart/2005/8/layout/hierarchy1#2"/>
    <dgm:cxn modelId="{071265D8-6ABA-432C-B068-7F678DBAD71C}" type="presOf" srcId="{24827B20-4234-4B5A-B4D1-E6E9AEDCDB69}" destId="{50CFE71A-273D-4132-85B4-F8D5C5BD6E29}" srcOrd="0" destOrd="0" presId="urn:microsoft.com/office/officeart/2005/8/layout/hierarchy1#2"/>
    <dgm:cxn modelId="{25C5D9EE-1489-4F35-A27A-ED4BECE417BE}" srcId="{43BF0736-1E09-41B7-A283-5FA1D3E1D6C8}" destId="{1936C26C-BCFA-4ED0-82BF-28AF4725883F}" srcOrd="1" destOrd="0" parTransId="{848FF6B6-1BB0-4446-9919-12836B9391AE}" sibTransId="{E3992183-0696-4E89-A6DA-DE8064CA6ED2}"/>
    <dgm:cxn modelId="{EBFF8A49-0D6D-4FEA-94B9-6CFFD6F449C1}" type="presOf" srcId="{181777B3-09AD-4046-ABF2-40DF4947A73C}" destId="{5D11754A-D994-4723-A4D5-C1BABDAED301}" srcOrd="0" destOrd="0" presId="urn:microsoft.com/office/officeart/2005/8/layout/hierarchy1#2"/>
    <dgm:cxn modelId="{46E86AF3-5627-4CCB-A638-707A7F1B84BA}" srcId="{DE132469-D4F5-4270-A015-F5BEA65F034D}" destId="{4F43AC0F-5395-44EA-97D0-1229641735A4}" srcOrd="0" destOrd="0" parTransId="{1C322D4E-6CC1-4257-8DF9-E552D7069970}" sibTransId="{5B221D4A-4569-4820-A2E3-A3D27C1F6F21}"/>
    <dgm:cxn modelId="{C4C5ACA8-BEF0-46C9-A230-531D54FE2874}" type="presOf" srcId="{E7BEA295-056E-4F83-B979-F5CD5B4C1E8A}" destId="{E6133835-CF8D-45FF-9801-E6320632B5CE}" srcOrd="0" destOrd="0" presId="urn:microsoft.com/office/officeart/2005/8/layout/hierarchy1#2"/>
    <dgm:cxn modelId="{AF082B50-F5E2-465D-A8FC-921877620725}" srcId="{DE132469-D4F5-4270-A015-F5BEA65F034D}" destId="{998B507B-30FF-4884-BE03-9014896E77BC}" srcOrd="1" destOrd="0" parTransId="{E7BEA295-056E-4F83-B979-F5CD5B4C1E8A}" sibTransId="{CB6F3638-215B-4ED7-B345-C869BB1E7E1D}"/>
    <dgm:cxn modelId="{EDA3B985-217B-4323-BFA7-9236CD4DFAD8}" type="presOf" srcId="{F7A0B3D1-95BA-4480-8DCD-0A3431299FBB}" destId="{37DA3E66-6732-47EC-8948-17E978D4385C}" srcOrd="0" destOrd="0" presId="urn:microsoft.com/office/officeart/2005/8/layout/hierarchy1#2"/>
    <dgm:cxn modelId="{C34D1DA5-3C4F-4D9E-9BD5-834916500DC3}" type="presOf" srcId="{7BD0913E-AAED-46F3-80D1-B919E6E41A95}" destId="{43D0897A-459B-4790-9274-D1D009282CD4}" srcOrd="0" destOrd="0" presId="urn:microsoft.com/office/officeart/2005/8/layout/hierarchy1#2"/>
    <dgm:cxn modelId="{8EDE4941-CE8C-445D-8084-59153554B2DE}" type="presOf" srcId="{0B071BA3-39FD-467A-A2CD-0B3CEBF78F9F}" destId="{35BA13CF-504F-4015-8AFA-DBE6C081025E}" srcOrd="0" destOrd="0" presId="urn:microsoft.com/office/officeart/2005/8/layout/hierarchy1#2"/>
    <dgm:cxn modelId="{7270CC18-4BE5-41F5-B858-A75ED91A6F02}" srcId="{43BF0736-1E09-41B7-A283-5FA1D3E1D6C8}" destId="{F7A0B3D1-95BA-4480-8DCD-0A3431299FBB}" srcOrd="0" destOrd="0" parTransId="{181777B3-09AD-4046-ABF2-40DF4947A73C}" sibTransId="{9291B7AF-6C61-40E7-A5CC-51438697EAE6}"/>
    <dgm:cxn modelId="{FD059185-C35F-4BC3-BF25-27945E9C7CAB}" srcId="{09A558BF-764F-4C78-BCA8-0B7A11AF2DF6}" destId="{24827B20-4234-4B5A-B4D1-E6E9AEDCDB69}" srcOrd="1" destOrd="0" parTransId="{322CAE62-3619-4874-9DE9-E08E7F10A47A}" sibTransId="{7C115F55-CDC7-4C81-9C07-2D21B6EF0C54}"/>
    <dgm:cxn modelId="{FDEFD3AF-0563-4434-A59E-5AD15479D6EE}" srcId="{79B3CC9A-C028-4026-98B9-DCDA5385B8AC}" destId="{09A558BF-764F-4C78-BCA8-0B7A11AF2DF6}" srcOrd="0" destOrd="0" parTransId="{281241D3-1685-4EAA-9EB8-24C0476F9500}" sibTransId="{D4FB3198-ACD8-4C0D-A0FB-5DDDFADB53EB}"/>
    <dgm:cxn modelId="{4797C914-ED63-4C53-83D0-1B5C228B47D4}" type="presOf" srcId="{DE132469-D4F5-4270-A015-F5BEA65F034D}" destId="{0565CA45-D338-4C34-9626-97FCA85F7792}" srcOrd="0" destOrd="0" presId="urn:microsoft.com/office/officeart/2005/8/layout/hierarchy1#2"/>
    <dgm:cxn modelId="{0A515F62-F6BE-4E29-9B92-B0ECD8CBCBF9}" type="presOf" srcId="{4F43AC0F-5395-44EA-97D0-1229641735A4}" destId="{6820A14A-B80D-4BB5-9097-A937FBB641CD}" srcOrd="0" destOrd="0" presId="urn:microsoft.com/office/officeart/2005/8/layout/hierarchy1#2"/>
    <dgm:cxn modelId="{2FDAB7AB-561E-4701-A68E-426D53A19494}" type="presOf" srcId="{79B3CC9A-C028-4026-98B9-DCDA5385B8AC}" destId="{E71E033D-8CA7-4175-8712-DAADAEDD239F}" srcOrd="0" destOrd="0" presId="urn:microsoft.com/office/officeart/2005/8/layout/hierarchy1#2"/>
    <dgm:cxn modelId="{023BE73A-5D08-4B95-90B5-4CDDD222C5A0}" srcId="{09A558BF-764F-4C78-BCA8-0B7A11AF2DF6}" destId="{43BF0736-1E09-41B7-A283-5FA1D3E1D6C8}" srcOrd="0" destOrd="0" parTransId="{0EF6D731-F32B-4F49-9DD7-62F811CA00FC}" sibTransId="{88BC7E74-14F0-41E9-81AF-3BED80B206B8}"/>
    <dgm:cxn modelId="{3D9455FA-269A-411D-B14F-31E976DA0012}" type="presOf" srcId="{998B507B-30FF-4884-BE03-9014896E77BC}" destId="{D6A65301-9435-44F3-9B63-302561F9C056}" srcOrd="0" destOrd="0" presId="urn:microsoft.com/office/officeart/2005/8/layout/hierarchy1#2"/>
    <dgm:cxn modelId="{CD12A27C-3516-4084-89CF-424303518EB6}" type="presOf" srcId="{848FF6B6-1BB0-4446-9919-12836B9391AE}" destId="{F0EE4C1A-F617-4EDF-9902-73B3508B7B36}" srcOrd="0" destOrd="0" presId="urn:microsoft.com/office/officeart/2005/8/layout/hierarchy1#2"/>
    <dgm:cxn modelId="{4D0D7CE5-FA47-4507-BC1F-4D6716593EE6}" type="presOf" srcId="{322CAE62-3619-4874-9DE9-E08E7F10A47A}" destId="{50E3DE7A-AD8C-4033-B2D2-A7A70C2642A1}" srcOrd="0" destOrd="0" presId="urn:microsoft.com/office/officeart/2005/8/layout/hierarchy1#2"/>
    <dgm:cxn modelId="{06A82B5F-8BB8-45E5-93F1-A0E42E48A28E}" type="presOf" srcId="{1C322D4E-6CC1-4257-8DF9-E552D7069970}" destId="{BB9DD621-39BA-40A2-AC71-84EAFB93E452}" srcOrd="0" destOrd="0" presId="urn:microsoft.com/office/officeart/2005/8/layout/hierarchy1#2"/>
    <dgm:cxn modelId="{8D15F75C-6660-45DD-B2FB-0462C8491952}" type="presParOf" srcId="{E71E033D-8CA7-4175-8712-DAADAEDD239F}" destId="{B54D03B9-42DB-4F61-8BBC-E06D9FBB7743}" srcOrd="0" destOrd="0" presId="urn:microsoft.com/office/officeart/2005/8/layout/hierarchy1#2"/>
    <dgm:cxn modelId="{56477490-3CE5-49B1-8E45-44D95B482B32}" type="presParOf" srcId="{B54D03B9-42DB-4F61-8BBC-E06D9FBB7743}" destId="{1455EF1A-FA90-4860-9A92-72CB30D44881}" srcOrd="0" destOrd="0" presId="urn:microsoft.com/office/officeart/2005/8/layout/hierarchy1#2"/>
    <dgm:cxn modelId="{7D1E7290-0C96-4598-96AE-4306076247B8}" type="presParOf" srcId="{1455EF1A-FA90-4860-9A92-72CB30D44881}" destId="{DF31DFE1-9878-4675-BEAC-07A2BF1F6D60}" srcOrd="0" destOrd="0" presId="urn:microsoft.com/office/officeart/2005/8/layout/hierarchy1#2"/>
    <dgm:cxn modelId="{4CE6F0F3-8D2F-45B1-AC6A-3673CC581CC0}" type="presParOf" srcId="{1455EF1A-FA90-4860-9A92-72CB30D44881}" destId="{286DB1CF-127A-459E-BA03-76501A5807C7}" srcOrd="1" destOrd="0" presId="urn:microsoft.com/office/officeart/2005/8/layout/hierarchy1#2"/>
    <dgm:cxn modelId="{24649644-23ED-4030-9ECF-E502AF678A51}" type="presParOf" srcId="{B54D03B9-42DB-4F61-8BBC-E06D9FBB7743}" destId="{89197E65-2C05-4921-AA3E-C26DE767A32A}" srcOrd="1" destOrd="0" presId="urn:microsoft.com/office/officeart/2005/8/layout/hierarchy1#2"/>
    <dgm:cxn modelId="{EAA3B502-DA0B-472F-B024-218AE7C22E79}" type="presParOf" srcId="{89197E65-2C05-4921-AA3E-C26DE767A32A}" destId="{C5E3C3B1-5072-4F14-83A4-76BED92967B8}" srcOrd="0" destOrd="0" presId="urn:microsoft.com/office/officeart/2005/8/layout/hierarchy1#2"/>
    <dgm:cxn modelId="{2F7535D4-7B6C-4DB0-BE66-3CB22E8AFAF1}" type="presParOf" srcId="{89197E65-2C05-4921-AA3E-C26DE767A32A}" destId="{D6E20DA0-14B7-454E-88FE-2DCC77AEBB96}" srcOrd="1" destOrd="0" presId="urn:microsoft.com/office/officeart/2005/8/layout/hierarchy1#2"/>
    <dgm:cxn modelId="{42038755-17DD-4FDF-92FD-C612F3416762}" type="presParOf" srcId="{D6E20DA0-14B7-454E-88FE-2DCC77AEBB96}" destId="{89FD3885-75BB-427B-B5D7-8504B05F178D}" srcOrd="0" destOrd="0" presId="urn:microsoft.com/office/officeart/2005/8/layout/hierarchy1#2"/>
    <dgm:cxn modelId="{2B0E94A1-8E41-44C9-8DD9-ABE87D28AC84}" type="presParOf" srcId="{89FD3885-75BB-427B-B5D7-8504B05F178D}" destId="{F34CF80D-7301-4A40-9127-814F2E3BC444}" srcOrd="0" destOrd="0" presId="urn:microsoft.com/office/officeart/2005/8/layout/hierarchy1#2"/>
    <dgm:cxn modelId="{74C4137D-B1E5-4532-A09C-CF7DA1F335B0}" type="presParOf" srcId="{89FD3885-75BB-427B-B5D7-8504B05F178D}" destId="{6A8B838F-C874-412E-A80E-43C51E450414}" srcOrd="1" destOrd="0" presId="urn:microsoft.com/office/officeart/2005/8/layout/hierarchy1#2"/>
    <dgm:cxn modelId="{A365EB31-9B0B-49B9-A38D-85046D587E43}" type="presParOf" srcId="{D6E20DA0-14B7-454E-88FE-2DCC77AEBB96}" destId="{04C9F432-3901-4591-A167-EC5942025797}" srcOrd="1" destOrd="0" presId="urn:microsoft.com/office/officeart/2005/8/layout/hierarchy1#2"/>
    <dgm:cxn modelId="{ED626032-31F8-461F-927F-02264523DAB4}" type="presParOf" srcId="{04C9F432-3901-4591-A167-EC5942025797}" destId="{5D11754A-D994-4723-A4D5-C1BABDAED301}" srcOrd="0" destOrd="0" presId="urn:microsoft.com/office/officeart/2005/8/layout/hierarchy1#2"/>
    <dgm:cxn modelId="{DE3BFA70-FD09-46F9-B1E7-21E3E41852C1}" type="presParOf" srcId="{04C9F432-3901-4591-A167-EC5942025797}" destId="{45A3E25D-7D0F-4C37-8B32-4C957F73C412}" srcOrd="1" destOrd="0" presId="urn:microsoft.com/office/officeart/2005/8/layout/hierarchy1#2"/>
    <dgm:cxn modelId="{E903485F-2EDB-43EF-8F50-2FAE471254A5}" type="presParOf" srcId="{45A3E25D-7D0F-4C37-8B32-4C957F73C412}" destId="{D12BF73A-0413-4F3A-B099-956C80809B2E}" srcOrd="0" destOrd="0" presId="urn:microsoft.com/office/officeart/2005/8/layout/hierarchy1#2"/>
    <dgm:cxn modelId="{8F4BC255-DB09-4347-A56B-0EF79EC7858D}" type="presParOf" srcId="{D12BF73A-0413-4F3A-B099-956C80809B2E}" destId="{FEFB34A5-36B8-45FD-949F-BB4453FDF605}" srcOrd="0" destOrd="0" presId="urn:microsoft.com/office/officeart/2005/8/layout/hierarchy1#2"/>
    <dgm:cxn modelId="{9796AA9E-AAA6-472A-9544-75E26B5E6110}" type="presParOf" srcId="{D12BF73A-0413-4F3A-B099-956C80809B2E}" destId="{37DA3E66-6732-47EC-8948-17E978D4385C}" srcOrd="1" destOrd="0" presId="urn:microsoft.com/office/officeart/2005/8/layout/hierarchy1#2"/>
    <dgm:cxn modelId="{6C6F9859-9BEA-4F60-89A7-4C82B8BF3940}" type="presParOf" srcId="{45A3E25D-7D0F-4C37-8B32-4C957F73C412}" destId="{0991786C-0931-462C-8352-CB2436698FCE}" srcOrd="1" destOrd="0" presId="urn:microsoft.com/office/officeart/2005/8/layout/hierarchy1#2"/>
    <dgm:cxn modelId="{2A16D070-2696-4B4E-AC01-D3D291918612}" type="presParOf" srcId="{04C9F432-3901-4591-A167-EC5942025797}" destId="{F0EE4C1A-F617-4EDF-9902-73B3508B7B36}" srcOrd="2" destOrd="0" presId="urn:microsoft.com/office/officeart/2005/8/layout/hierarchy1#2"/>
    <dgm:cxn modelId="{5F2FBD55-F05E-43F2-AA0C-084CDB2DDA16}" type="presParOf" srcId="{04C9F432-3901-4591-A167-EC5942025797}" destId="{FA4EE23F-3354-4A08-90EC-77ABE9448DED}" srcOrd="3" destOrd="0" presId="urn:microsoft.com/office/officeart/2005/8/layout/hierarchy1#2"/>
    <dgm:cxn modelId="{1D660BA2-662F-4174-8F51-898567672F4B}" type="presParOf" srcId="{FA4EE23F-3354-4A08-90EC-77ABE9448DED}" destId="{4D4DADF3-DF02-4743-B65C-546EB07CDCC6}" srcOrd="0" destOrd="0" presId="urn:microsoft.com/office/officeart/2005/8/layout/hierarchy1#2"/>
    <dgm:cxn modelId="{32C2C4E0-536C-4D4A-8510-1E196DCB6621}" type="presParOf" srcId="{4D4DADF3-DF02-4743-B65C-546EB07CDCC6}" destId="{671B79FD-7ACA-4045-99C3-52FA343F9F04}" srcOrd="0" destOrd="0" presId="urn:microsoft.com/office/officeart/2005/8/layout/hierarchy1#2"/>
    <dgm:cxn modelId="{10566082-6545-4930-A6A7-30F8D7CCE1E5}" type="presParOf" srcId="{4D4DADF3-DF02-4743-B65C-546EB07CDCC6}" destId="{CF576FAD-7572-4B13-82F5-6CF93DD7875E}" srcOrd="1" destOrd="0" presId="urn:microsoft.com/office/officeart/2005/8/layout/hierarchy1#2"/>
    <dgm:cxn modelId="{09DC13F1-2D71-4F25-8499-A81BE3C5EF5B}" type="presParOf" srcId="{FA4EE23F-3354-4A08-90EC-77ABE9448DED}" destId="{73B92595-217C-42FC-AA29-11EF6F269D92}" srcOrd="1" destOrd="0" presId="urn:microsoft.com/office/officeart/2005/8/layout/hierarchy1#2"/>
    <dgm:cxn modelId="{DB1A0816-3E44-49C5-A7DB-5DD8D2B45632}" type="presParOf" srcId="{89197E65-2C05-4921-AA3E-C26DE767A32A}" destId="{50E3DE7A-AD8C-4033-B2D2-A7A70C2642A1}" srcOrd="2" destOrd="0" presId="urn:microsoft.com/office/officeart/2005/8/layout/hierarchy1#2"/>
    <dgm:cxn modelId="{5D93B016-0031-42DE-884E-59876CCF08BA}" type="presParOf" srcId="{89197E65-2C05-4921-AA3E-C26DE767A32A}" destId="{58160EAA-9C27-47CF-9B5B-1A555D797E14}" srcOrd="3" destOrd="0" presId="urn:microsoft.com/office/officeart/2005/8/layout/hierarchy1#2"/>
    <dgm:cxn modelId="{A009CBE8-7B63-4E98-B241-5EEB756B9911}" type="presParOf" srcId="{58160EAA-9C27-47CF-9B5B-1A555D797E14}" destId="{F5D07E3E-1E4B-43DD-AEA8-EE12AC1A576E}" srcOrd="0" destOrd="0" presId="urn:microsoft.com/office/officeart/2005/8/layout/hierarchy1#2"/>
    <dgm:cxn modelId="{F3DB00D8-AA14-413A-B190-3BDE97A95ED3}" type="presParOf" srcId="{F5D07E3E-1E4B-43DD-AEA8-EE12AC1A576E}" destId="{50F6D297-DE22-4F4B-B01B-AF31E828ED27}" srcOrd="0" destOrd="0" presId="urn:microsoft.com/office/officeart/2005/8/layout/hierarchy1#2"/>
    <dgm:cxn modelId="{FD23C9CE-99AB-4AEC-A064-B8EAABBD52BA}" type="presParOf" srcId="{F5D07E3E-1E4B-43DD-AEA8-EE12AC1A576E}" destId="{50CFE71A-273D-4132-85B4-F8D5C5BD6E29}" srcOrd="1" destOrd="0" presId="urn:microsoft.com/office/officeart/2005/8/layout/hierarchy1#2"/>
    <dgm:cxn modelId="{F76ACB08-69C7-4714-AC8F-9F4BFEF6B1D8}" type="presParOf" srcId="{58160EAA-9C27-47CF-9B5B-1A555D797E14}" destId="{6A1491B9-D5C1-4A03-8C3F-B04344BBA4AC}" srcOrd="1" destOrd="0" presId="urn:microsoft.com/office/officeart/2005/8/layout/hierarchy1#2"/>
    <dgm:cxn modelId="{6594D8BC-0B76-49B4-80B0-9209CFCAC64C}" type="presParOf" srcId="{6A1491B9-D5C1-4A03-8C3F-B04344BBA4AC}" destId="{35BA13CF-504F-4015-8AFA-DBE6C081025E}" srcOrd="0" destOrd="0" presId="urn:microsoft.com/office/officeart/2005/8/layout/hierarchy1#2"/>
    <dgm:cxn modelId="{0579A775-EAFA-4B89-804D-56AB4A8AA952}" type="presParOf" srcId="{6A1491B9-D5C1-4A03-8C3F-B04344BBA4AC}" destId="{12F4EBDF-6579-41E3-A80B-423E99F457C4}" srcOrd="1" destOrd="0" presId="urn:microsoft.com/office/officeart/2005/8/layout/hierarchy1#2"/>
    <dgm:cxn modelId="{09A3D57D-59F7-4B26-B89A-E474A133B507}" type="presParOf" srcId="{12F4EBDF-6579-41E3-A80B-423E99F457C4}" destId="{783F7DE3-A0C6-4BD7-9479-FC0211D9C0D0}" srcOrd="0" destOrd="0" presId="urn:microsoft.com/office/officeart/2005/8/layout/hierarchy1#2"/>
    <dgm:cxn modelId="{26DBF0A6-AF8C-4774-AF2E-829C9A50891E}" type="presParOf" srcId="{783F7DE3-A0C6-4BD7-9479-FC0211D9C0D0}" destId="{1CACB029-BAAD-4DEC-823B-570BE9FD7F98}" srcOrd="0" destOrd="0" presId="urn:microsoft.com/office/officeart/2005/8/layout/hierarchy1#2"/>
    <dgm:cxn modelId="{8B08BF9A-DD05-4653-8865-CC517554614D}" type="presParOf" srcId="{783F7DE3-A0C6-4BD7-9479-FC0211D9C0D0}" destId="{1890C710-3B62-4342-B837-5D57091428FE}" srcOrd="1" destOrd="0" presId="urn:microsoft.com/office/officeart/2005/8/layout/hierarchy1#2"/>
    <dgm:cxn modelId="{9CB7A553-A4DA-45CF-8A44-5FF84350DB57}" type="presParOf" srcId="{12F4EBDF-6579-41E3-A80B-423E99F457C4}" destId="{552F72FC-F041-4DF2-9124-792158582376}" srcOrd="1" destOrd="0" presId="urn:microsoft.com/office/officeart/2005/8/layout/hierarchy1#2"/>
    <dgm:cxn modelId="{9EBD78B1-ADDA-4261-9A67-B99C0BAB5036}" type="presParOf" srcId="{89197E65-2C05-4921-AA3E-C26DE767A32A}" destId="{43D0897A-459B-4790-9274-D1D009282CD4}" srcOrd="4" destOrd="0" presId="urn:microsoft.com/office/officeart/2005/8/layout/hierarchy1#2"/>
    <dgm:cxn modelId="{C1F347DA-0360-468D-864F-949AA6363211}" type="presParOf" srcId="{89197E65-2C05-4921-AA3E-C26DE767A32A}" destId="{2C1E65DD-1D44-43B0-AC42-3A70C921EBF0}" srcOrd="5" destOrd="0" presId="urn:microsoft.com/office/officeart/2005/8/layout/hierarchy1#2"/>
    <dgm:cxn modelId="{B66C6567-F7D1-431C-82F7-223C08E5485C}" type="presParOf" srcId="{2C1E65DD-1D44-43B0-AC42-3A70C921EBF0}" destId="{A3C59608-9A8D-4F70-940B-A501C866B301}" srcOrd="0" destOrd="0" presId="urn:microsoft.com/office/officeart/2005/8/layout/hierarchy1#2"/>
    <dgm:cxn modelId="{8897E8A7-864D-4B4D-8A4A-08BE3D658300}" type="presParOf" srcId="{A3C59608-9A8D-4F70-940B-A501C866B301}" destId="{02A3E443-8F4F-4E70-A27C-77F4E93BC87B}" srcOrd="0" destOrd="0" presId="urn:microsoft.com/office/officeart/2005/8/layout/hierarchy1#2"/>
    <dgm:cxn modelId="{5943389D-4D07-41BE-8E96-0EADB3838A6B}" type="presParOf" srcId="{A3C59608-9A8D-4F70-940B-A501C866B301}" destId="{0565CA45-D338-4C34-9626-97FCA85F7792}" srcOrd="1" destOrd="0" presId="urn:microsoft.com/office/officeart/2005/8/layout/hierarchy1#2"/>
    <dgm:cxn modelId="{2D0C24C2-343E-4301-9C2E-46F5247A170E}" type="presParOf" srcId="{2C1E65DD-1D44-43B0-AC42-3A70C921EBF0}" destId="{A0BA143E-5F04-4382-B31C-DB2531FADF79}" srcOrd="1" destOrd="0" presId="urn:microsoft.com/office/officeart/2005/8/layout/hierarchy1#2"/>
    <dgm:cxn modelId="{21580DD6-E727-4BF0-9F75-0C714E1B50E1}" type="presParOf" srcId="{A0BA143E-5F04-4382-B31C-DB2531FADF79}" destId="{BB9DD621-39BA-40A2-AC71-84EAFB93E452}" srcOrd="0" destOrd="0" presId="urn:microsoft.com/office/officeart/2005/8/layout/hierarchy1#2"/>
    <dgm:cxn modelId="{C051B1C9-6869-42AC-83C0-3D50C4FC0EB9}" type="presParOf" srcId="{A0BA143E-5F04-4382-B31C-DB2531FADF79}" destId="{CA3A36FB-723A-4240-A759-A1EF38AB788E}" srcOrd="1" destOrd="0" presId="urn:microsoft.com/office/officeart/2005/8/layout/hierarchy1#2"/>
    <dgm:cxn modelId="{2D92A40A-688E-45B2-B59D-652E3B305EE1}" type="presParOf" srcId="{CA3A36FB-723A-4240-A759-A1EF38AB788E}" destId="{E157F066-0A5E-44D9-8FAB-BFDBFFBD3115}" srcOrd="0" destOrd="0" presId="urn:microsoft.com/office/officeart/2005/8/layout/hierarchy1#2"/>
    <dgm:cxn modelId="{7CF50688-2D0E-49C0-B349-E3EB039527EA}" type="presParOf" srcId="{E157F066-0A5E-44D9-8FAB-BFDBFFBD3115}" destId="{E3A3DF84-1832-41C6-80AF-28EA9685E094}" srcOrd="0" destOrd="0" presId="urn:microsoft.com/office/officeart/2005/8/layout/hierarchy1#2"/>
    <dgm:cxn modelId="{2BC4D58E-14FA-43FA-AEBE-59580C2B8B9E}" type="presParOf" srcId="{E157F066-0A5E-44D9-8FAB-BFDBFFBD3115}" destId="{6820A14A-B80D-4BB5-9097-A937FBB641CD}" srcOrd="1" destOrd="0" presId="urn:microsoft.com/office/officeart/2005/8/layout/hierarchy1#2"/>
    <dgm:cxn modelId="{146C1D4F-8BCF-413A-98AC-0B9CD7485380}" type="presParOf" srcId="{CA3A36FB-723A-4240-A759-A1EF38AB788E}" destId="{8161F78F-D109-4D78-892D-4D5DD84B171E}" srcOrd="1" destOrd="0" presId="urn:microsoft.com/office/officeart/2005/8/layout/hierarchy1#2"/>
    <dgm:cxn modelId="{79D1762B-15DB-49C3-8359-8CF5CB9C9DE9}" type="presParOf" srcId="{A0BA143E-5F04-4382-B31C-DB2531FADF79}" destId="{E6133835-CF8D-45FF-9801-E6320632B5CE}" srcOrd="2" destOrd="0" presId="urn:microsoft.com/office/officeart/2005/8/layout/hierarchy1#2"/>
    <dgm:cxn modelId="{815B527F-0992-4C20-8449-F41E56A87F01}" type="presParOf" srcId="{A0BA143E-5F04-4382-B31C-DB2531FADF79}" destId="{626FE1C0-A6DF-4FB5-B18C-4301B420A242}" srcOrd="3" destOrd="0" presId="urn:microsoft.com/office/officeart/2005/8/layout/hierarchy1#2"/>
    <dgm:cxn modelId="{6D3D21ED-4644-48FD-83D7-CEF4A162B2B6}" type="presParOf" srcId="{626FE1C0-A6DF-4FB5-B18C-4301B420A242}" destId="{CD604ABB-420E-4F25-8EB5-AE649716211F}" srcOrd="0" destOrd="0" presId="urn:microsoft.com/office/officeart/2005/8/layout/hierarchy1#2"/>
    <dgm:cxn modelId="{FC9909E6-E240-4CAB-9695-BF890D7DA1C6}" type="presParOf" srcId="{CD604ABB-420E-4F25-8EB5-AE649716211F}" destId="{B14727E5-AA9D-4EF1-8BA3-295F8219C583}" srcOrd="0" destOrd="0" presId="urn:microsoft.com/office/officeart/2005/8/layout/hierarchy1#2"/>
    <dgm:cxn modelId="{4B708AD0-544C-4AEB-9556-B145C0ACF7F5}" type="presParOf" srcId="{CD604ABB-420E-4F25-8EB5-AE649716211F}" destId="{D6A65301-9435-44F3-9B63-302561F9C056}" srcOrd="1" destOrd="0" presId="urn:microsoft.com/office/officeart/2005/8/layout/hierarchy1#2"/>
    <dgm:cxn modelId="{D0873507-E812-405C-933A-F8B92513012B}" type="presParOf" srcId="{626FE1C0-A6DF-4FB5-B18C-4301B420A242}" destId="{B797876B-8A02-41AE-B48F-AE66EF0E6F23}" srcOrd="1" destOrd="0" presId="urn:microsoft.com/office/officeart/2005/8/layout/hierarchy1#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133835-CF8D-45FF-9801-E6320632B5CE}">
      <dsp:nvSpPr>
        <dsp:cNvPr id="0" name=""/>
        <dsp:cNvSpPr/>
      </dsp:nvSpPr>
      <dsp:spPr>
        <a:xfrm>
          <a:off x="7658978" y="2871192"/>
          <a:ext cx="979216" cy="4660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7577"/>
              </a:lnTo>
              <a:lnTo>
                <a:pt x="979216" y="317577"/>
              </a:lnTo>
              <a:lnTo>
                <a:pt x="979216" y="46601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9DD621-39BA-40A2-AC71-84EAFB93E452}">
      <dsp:nvSpPr>
        <dsp:cNvPr id="0" name=""/>
        <dsp:cNvSpPr/>
      </dsp:nvSpPr>
      <dsp:spPr>
        <a:xfrm>
          <a:off x="6679762" y="2871192"/>
          <a:ext cx="979216" cy="466017"/>
        </a:xfrm>
        <a:custGeom>
          <a:avLst/>
          <a:gdLst/>
          <a:ahLst/>
          <a:cxnLst/>
          <a:rect l="0" t="0" r="0" b="0"/>
          <a:pathLst>
            <a:path>
              <a:moveTo>
                <a:pt x="979216" y="0"/>
              </a:moveTo>
              <a:lnTo>
                <a:pt x="979216" y="317577"/>
              </a:lnTo>
              <a:lnTo>
                <a:pt x="0" y="317577"/>
              </a:lnTo>
              <a:lnTo>
                <a:pt x="0" y="46601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D0897A-459B-4790-9274-D1D009282CD4}">
      <dsp:nvSpPr>
        <dsp:cNvPr id="0" name=""/>
        <dsp:cNvSpPr/>
      </dsp:nvSpPr>
      <dsp:spPr>
        <a:xfrm>
          <a:off x="4556720" y="1292055"/>
          <a:ext cx="3102258" cy="5616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3201"/>
              </a:lnTo>
              <a:lnTo>
                <a:pt x="3102258" y="413201"/>
              </a:lnTo>
              <a:lnTo>
                <a:pt x="3102258" y="56164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BA13CF-504F-4015-8AFA-DBE6C081025E}">
      <dsp:nvSpPr>
        <dsp:cNvPr id="0" name=""/>
        <dsp:cNvSpPr/>
      </dsp:nvSpPr>
      <dsp:spPr>
        <a:xfrm>
          <a:off x="4675609" y="2871192"/>
          <a:ext cx="91440" cy="46601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6601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E3DE7A-AD8C-4033-B2D2-A7A70C2642A1}">
      <dsp:nvSpPr>
        <dsp:cNvPr id="0" name=""/>
        <dsp:cNvSpPr/>
      </dsp:nvSpPr>
      <dsp:spPr>
        <a:xfrm>
          <a:off x="4556720" y="1292055"/>
          <a:ext cx="164609" cy="5616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3201"/>
              </a:lnTo>
              <a:lnTo>
                <a:pt x="164609" y="413201"/>
              </a:lnTo>
              <a:lnTo>
                <a:pt x="164609" y="56164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EE4C1A-F617-4EDF-9902-73B3508B7B36}">
      <dsp:nvSpPr>
        <dsp:cNvPr id="0" name=""/>
        <dsp:cNvSpPr/>
      </dsp:nvSpPr>
      <dsp:spPr>
        <a:xfrm>
          <a:off x="1783681" y="2871192"/>
          <a:ext cx="979216" cy="4660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7577"/>
              </a:lnTo>
              <a:lnTo>
                <a:pt x="979216" y="317577"/>
              </a:lnTo>
              <a:lnTo>
                <a:pt x="979216" y="46601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11754A-D994-4723-A4D5-C1BABDAED301}">
      <dsp:nvSpPr>
        <dsp:cNvPr id="0" name=""/>
        <dsp:cNvSpPr/>
      </dsp:nvSpPr>
      <dsp:spPr>
        <a:xfrm>
          <a:off x="804465" y="2871192"/>
          <a:ext cx="979216" cy="466017"/>
        </a:xfrm>
        <a:custGeom>
          <a:avLst/>
          <a:gdLst/>
          <a:ahLst/>
          <a:cxnLst/>
          <a:rect l="0" t="0" r="0" b="0"/>
          <a:pathLst>
            <a:path>
              <a:moveTo>
                <a:pt x="979216" y="0"/>
              </a:moveTo>
              <a:lnTo>
                <a:pt x="979216" y="317577"/>
              </a:lnTo>
              <a:lnTo>
                <a:pt x="0" y="317577"/>
              </a:lnTo>
              <a:lnTo>
                <a:pt x="0" y="46601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E3C3B1-5072-4F14-83A4-76BED92967B8}">
      <dsp:nvSpPr>
        <dsp:cNvPr id="0" name=""/>
        <dsp:cNvSpPr/>
      </dsp:nvSpPr>
      <dsp:spPr>
        <a:xfrm>
          <a:off x="1783681" y="1292055"/>
          <a:ext cx="2773038" cy="561642"/>
        </a:xfrm>
        <a:custGeom>
          <a:avLst/>
          <a:gdLst/>
          <a:ahLst/>
          <a:cxnLst/>
          <a:rect l="0" t="0" r="0" b="0"/>
          <a:pathLst>
            <a:path>
              <a:moveTo>
                <a:pt x="2773038" y="0"/>
              </a:moveTo>
              <a:lnTo>
                <a:pt x="2773038" y="413201"/>
              </a:lnTo>
              <a:lnTo>
                <a:pt x="0" y="413201"/>
              </a:lnTo>
              <a:lnTo>
                <a:pt x="0" y="56164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31DFE1-9878-4675-BEAC-07A2BF1F6D60}">
      <dsp:nvSpPr>
        <dsp:cNvPr id="0" name=""/>
        <dsp:cNvSpPr/>
      </dsp:nvSpPr>
      <dsp:spPr>
        <a:xfrm>
          <a:off x="3755543" y="274560"/>
          <a:ext cx="1602353" cy="10174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6DB1CF-127A-459E-BA03-76501A5807C7}">
      <dsp:nvSpPr>
        <dsp:cNvPr id="0" name=""/>
        <dsp:cNvSpPr/>
      </dsp:nvSpPr>
      <dsp:spPr>
        <a:xfrm>
          <a:off x="3933582" y="443698"/>
          <a:ext cx="1602353" cy="10174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/>
            <a:t>两种电荷</a:t>
          </a:r>
        </a:p>
      </dsp:txBody>
      <dsp:txXfrm>
        <a:off x="3963383" y="473499"/>
        <a:ext cx="1542751" cy="957892"/>
      </dsp:txXfrm>
    </dsp:sp>
    <dsp:sp modelId="{F34CF80D-7301-4A40-9127-814F2E3BC444}">
      <dsp:nvSpPr>
        <dsp:cNvPr id="0" name=""/>
        <dsp:cNvSpPr/>
      </dsp:nvSpPr>
      <dsp:spPr>
        <a:xfrm>
          <a:off x="982504" y="1853697"/>
          <a:ext cx="1602353" cy="10174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8B838F-C874-412E-A80E-43C51E450414}">
      <dsp:nvSpPr>
        <dsp:cNvPr id="0" name=""/>
        <dsp:cNvSpPr/>
      </dsp:nvSpPr>
      <dsp:spPr>
        <a:xfrm>
          <a:off x="1160543" y="2022834"/>
          <a:ext cx="1602353" cy="10174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300" b="1" kern="1200"/>
            <a:t>两种电荷</a:t>
          </a:r>
        </a:p>
      </dsp:txBody>
      <dsp:txXfrm>
        <a:off x="1190344" y="2052635"/>
        <a:ext cx="1542751" cy="957892"/>
      </dsp:txXfrm>
    </dsp:sp>
    <dsp:sp modelId="{FEFB34A5-36B8-45FD-949F-BB4453FDF605}">
      <dsp:nvSpPr>
        <dsp:cNvPr id="0" name=""/>
        <dsp:cNvSpPr/>
      </dsp:nvSpPr>
      <dsp:spPr>
        <a:xfrm>
          <a:off x="3288" y="3337210"/>
          <a:ext cx="1602353" cy="10174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DA3E66-6732-47EC-8948-17E978D4385C}">
      <dsp:nvSpPr>
        <dsp:cNvPr id="0" name=""/>
        <dsp:cNvSpPr/>
      </dsp:nvSpPr>
      <dsp:spPr>
        <a:xfrm>
          <a:off x="181327" y="3506347"/>
          <a:ext cx="1602353" cy="10174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300" b="1" kern="1200"/>
            <a:t>同种相斥、异种相吸</a:t>
          </a:r>
        </a:p>
      </dsp:txBody>
      <dsp:txXfrm>
        <a:off x="211128" y="3536148"/>
        <a:ext cx="1542751" cy="957892"/>
      </dsp:txXfrm>
    </dsp:sp>
    <dsp:sp modelId="{671B79FD-7ACA-4045-99C3-52FA343F9F04}">
      <dsp:nvSpPr>
        <dsp:cNvPr id="0" name=""/>
        <dsp:cNvSpPr/>
      </dsp:nvSpPr>
      <dsp:spPr>
        <a:xfrm>
          <a:off x="1961720" y="3337210"/>
          <a:ext cx="1602353" cy="10174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576FAD-7572-4B13-82F5-6CF93DD7875E}">
      <dsp:nvSpPr>
        <dsp:cNvPr id="0" name=""/>
        <dsp:cNvSpPr/>
      </dsp:nvSpPr>
      <dsp:spPr>
        <a:xfrm>
          <a:off x="2139759" y="3506347"/>
          <a:ext cx="1602353" cy="10174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300" b="1" kern="1200"/>
            <a:t>验电器、电荷量</a:t>
          </a:r>
        </a:p>
      </dsp:txBody>
      <dsp:txXfrm>
        <a:off x="2169560" y="3536148"/>
        <a:ext cx="1542751" cy="957892"/>
      </dsp:txXfrm>
    </dsp:sp>
    <dsp:sp modelId="{50F6D297-DE22-4F4B-B01B-AF31E828ED27}">
      <dsp:nvSpPr>
        <dsp:cNvPr id="0" name=""/>
        <dsp:cNvSpPr/>
      </dsp:nvSpPr>
      <dsp:spPr>
        <a:xfrm>
          <a:off x="3920152" y="1853697"/>
          <a:ext cx="1602353" cy="10174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CFE71A-273D-4132-85B4-F8D5C5BD6E29}">
      <dsp:nvSpPr>
        <dsp:cNvPr id="0" name=""/>
        <dsp:cNvSpPr/>
      </dsp:nvSpPr>
      <dsp:spPr>
        <a:xfrm>
          <a:off x="4098192" y="2022834"/>
          <a:ext cx="1602353" cy="10174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300" b="1" kern="1200"/>
            <a:t>原子及其结构</a:t>
          </a:r>
        </a:p>
      </dsp:txBody>
      <dsp:txXfrm>
        <a:off x="4127993" y="2052635"/>
        <a:ext cx="1542751" cy="957892"/>
      </dsp:txXfrm>
    </dsp:sp>
    <dsp:sp modelId="{1CACB029-BAAD-4DEC-823B-570BE9FD7F98}">
      <dsp:nvSpPr>
        <dsp:cNvPr id="0" name=""/>
        <dsp:cNvSpPr/>
      </dsp:nvSpPr>
      <dsp:spPr>
        <a:xfrm>
          <a:off x="3920152" y="3337210"/>
          <a:ext cx="1602353" cy="10174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90C710-3B62-4342-B837-5D57091428FE}">
      <dsp:nvSpPr>
        <dsp:cNvPr id="0" name=""/>
        <dsp:cNvSpPr/>
      </dsp:nvSpPr>
      <dsp:spPr>
        <a:xfrm>
          <a:off x="4098192" y="3506347"/>
          <a:ext cx="1602353" cy="10174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300" b="1" kern="1200"/>
            <a:t>原子的核式结构</a:t>
          </a:r>
        </a:p>
      </dsp:txBody>
      <dsp:txXfrm>
        <a:off x="4127993" y="3536148"/>
        <a:ext cx="1542751" cy="957892"/>
      </dsp:txXfrm>
    </dsp:sp>
    <dsp:sp modelId="{02A3E443-8F4F-4E70-A27C-77F4E93BC87B}">
      <dsp:nvSpPr>
        <dsp:cNvPr id="0" name=""/>
        <dsp:cNvSpPr/>
      </dsp:nvSpPr>
      <dsp:spPr>
        <a:xfrm>
          <a:off x="6857801" y="1853697"/>
          <a:ext cx="1602353" cy="10174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65CA45-D338-4C34-9626-97FCA85F7792}">
      <dsp:nvSpPr>
        <dsp:cNvPr id="0" name=""/>
        <dsp:cNvSpPr/>
      </dsp:nvSpPr>
      <dsp:spPr>
        <a:xfrm>
          <a:off x="7035840" y="2022834"/>
          <a:ext cx="1602353" cy="10174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300" b="1" kern="1200"/>
            <a:t>导体和绝缘体</a:t>
          </a:r>
        </a:p>
      </dsp:txBody>
      <dsp:txXfrm>
        <a:off x="7065641" y="2052635"/>
        <a:ext cx="1542751" cy="957892"/>
      </dsp:txXfrm>
    </dsp:sp>
    <dsp:sp modelId="{E3A3DF84-1832-41C6-80AF-28EA9685E094}">
      <dsp:nvSpPr>
        <dsp:cNvPr id="0" name=""/>
        <dsp:cNvSpPr/>
      </dsp:nvSpPr>
      <dsp:spPr>
        <a:xfrm>
          <a:off x="5878585" y="3337210"/>
          <a:ext cx="1602353" cy="10174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20A14A-B80D-4BB5-9097-A937FBB641CD}">
      <dsp:nvSpPr>
        <dsp:cNvPr id="0" name=""/>
        <dsp:cNvSpPr/>
      </dsp:nvSpPr>
      <dsp:spPr>
        <a:xfrm>
          <a:off x="6056624" y="3506347"/>
          <a:ext cx="1602353" cy="10174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300" b="1" kern="1200"/>
            <a:t>导体</a:t>
          </a:r>
        </a:p>
      </dsp:txBody>
      <dsp:txXfrm>
        <a:off x="6086425" y="3536148"/>
        <a:ext cx="1542751" cy="957892"/>
      </dsp:txXfrm>
    </dsp:sp>
    <dsp:sp modelId="{B14727E5-AA9D-4EF1-8BA3-295F8219C583}">
      <dsp:nvSpPr>
        <dsp:cNvPr id="0" name=""/>
        <dsp:cNvSpPr/>
      </dsp:nvSpPr>
      <dsp:spPr>
        <a:xfrm>
          <a:off x="7837017" y="3337210"/>
          <a:ext cx="1602353" cy="10174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A65301-9435-44F3-9B63-302561F9C056}">
      <dsp:nvSpPr>
        <dsp:cNvPr id="0" name=""/>
        <dsp:cNvSpPr/>
      </dsp:nvSpPr>
      <dsp:spPr>
        <a:xfrm>
          <a:off x="8015056" y="3506347"/>
          <a:ext cx="1602353" cy="10174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300" b="1" kern="1200"/>
            <a:t>绝缘体</a:t>
          </a:r>
        </a:p>
      </dsp:txBody>
      <dsp:txXfrm>
        <a:off x="8044857" y="3536148"/>
        <a:ext cx="1542751" cy="9578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#2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srcNode" val="background"/>
                    <dgm:param type="dstNode" val="background2"/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tCtr"/>
                    <dgm:param type="bendPt" val="end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srcNode" val="background2"/>
                            <dgm:param type="dstNode" val="background3"/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srcNode" val="background3"/>
                                        <dgm:param type="dstNode" val="background4"/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gPts" val="bCtr"/>
                                        <dgm:param type="endPts" val="tCtr"/>
                                        <dgm:param type="bendPt" val="end"/>
                                      </dgm:alg>
                                    </dgm:if>
                                    <dgm:else name="Name26">
                                      <dgm:alg type="conn">
                                        <dgm:param type="srcNode" val="background4"/>
                                        <dgm:param type="dstNode" val="background4"/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gPts" val="bCtr"/>
                                        <dgm:param type="endPts" val="tCtr"/>
                                        <dgm:param type="bendPt" val="end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A52853-9B3C-4D6E-BD61-E2AB89643228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58788" y="685800"/>
            <a:ext cx="59404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6D9C7B-2691-4BCD-B350-0393ED736E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681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10636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21273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31909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42545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53182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63818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74454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85091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5" Type="http://schemas.openxmlformats.org/officeDocument/2006/relationships/slide" Target="../slides/slide11.xml"/><Relationship Id="rId4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28.xml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5" Type="http://schemas.openxmlformats.org/officeDocument/2006/relationships/slide" Target="../slides/slide12.xml"/><Relationship Id="rId4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37.xml"/><Relationship Id="rId2" Type="http://schemas.openxmlformats.org/officeDocument/2006/relationships/tags" Target="../tags/tag136.xml"/><Relationship Id="rId1" Type="http://schemas.openxmlformats.org/officeDocument/2006/relationships/tags" Target="../tags/tag135.xml"/><Relationship Id="rId5" Type="http://schemas.openxmlformats.org/officeDocument/2006/relationships/slide" Target="../slides/slide13.xml"/><Relationship Id="rId4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" Type="http://schemas.openxmlformats.org/officeDocument/2006/relationships/tags" Target="../tags/tag145.xml"/><Relationship Id="rId5" Type="http://schemas.openxmlformats.org/officeDocument/2006/relationships/slide" Target="../slides/slide14.xml"/><Relationship Id="rId4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56.xml"/><Relationship Id="rId2" Type="http://schemas.openxmlformats.org/officeDocument/2006/relationships/tags" Target="../tags/tag155.xml"/><Relationship Id="rId1" Type="http://schemas.openxmlformats.org/officeDocument/2006/relationships/tags" Target="../tags/tag154.xml"/><Relationship Id="rId5" Type="http://schemas.openxmlformats.org/officeDocument/2006/relationships/slide" Target="../slides/slide15.xml"/><Relationship Id="rId4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64.xml"/><Relationship Id="rId2" Type="http://schemas.openxmlformats.org/officeDocument/2006/relationships/tags" Target="../tags/tag163.xml"/><Relationship Id="rId1" Type="http://schemas.openxmlformats.org/officeDocument/2006/relationships/tags" Target="../tags/tag162.xml"/><Relationship Id="rId5" Type="http://schemas.openxmlformats.org/officeDocument/2006/relationships/slide" Target="../slides/slide16.xml"/><Relationship Id="rId4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77.xml"/><Relationship Id="rId2" Type="http://schemas.openxmlformats.org/officeDocument/2006/relationships/tags" Target="../tags/tag176.xml"/><Relationship Id="rId1" Type="http://schemas.openxmlformats.org/officeDocument/2006/relationships/tags" Target="../tags/tag175.xml"/><Relationship Id="rId5" Type="http://schemas.openxmlformats.org/officeDocument/2006/relationships/slide" Target="../slides/slide17.xml"/><Relationship Id="rId4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88.xml"/><Relationship Id="rId2" Type="http://schemas.openxmlformats.org/officeDocument/2006/relationships/tags" Target="../tags/tag187.xml"/><Relationship Id="rId1" Type="http://schemas.openxmlformats.org/officeDocument/2006/relationships/tags" Target="../tags/tag186.xml"/><Relationship Id="rId5" Type="http://schemas.openxmlformats.org/officeDocument/2006/relationships/slide" Target="../slides/slide18.xml"/><Relationship Id="rId4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95.xml"/><Relationship Id="rId2" Type="http://schemas.openxmlformats.org/officeDocument/2006/relationships/tags" Target="../tags/tag194.xml"/><Relationship Id="rId1" Type="http://schemas.openxmlformats.org/officeDocument/2006/relationships/tags" Target="../tags/tag193.xml"/><Relationship Id="rId5" Type="http://schemas.openxmlformats.org/officeDocument/2006/relationships/slide" Target="../slides/slide19.xml"/><Relationship Id="rId4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205.xml"/><Relationship Id="rId2" Type="http://schemas.openxmlformats.org/officeDocument/2006/relationships/tags" Target="../tags/tag204.xml"/><Relationship Id="rId1" Type="http://schemas.openxmlformats.org/officeDocument/2006/relationships/tags" Target="../tags/tag203.xml"/><Relationship Id="rId5" Type="http://schemas.openxmlformats.org/officeDocument/2006/relationships/slide" Target="../slides/slide20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slide" Target="../slides/slide3.xml"/><Relationship Id="rId4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217.xml"/><Relationship Id="rId2" Type="http://schemas.openxmlformats.org/officeDocument/2006/relationships/tags" Target="../tags/tag216.xml"/><Relationship Id="rId1" Type="http://schemas.openxmlformats.org/officeDocument/2006/relationships/tags" Target="../tags/tag215.xml"/><Relationship Id="rId5" Type="http://schemas.openxmlformats.org/officeDocument/2006/relationships/slide" Target="../slides/slide21.xml"/><Relationship Id="rId4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226.xml"/><Relationship Id="rId2" Type="http://schemas.openxmlformats.org/officeDocument/2006/relationships/tags" Target="../tags/tag225.xml"/><Relationship Id="rId1" Type="http://schemas.openxmlformats.org/officeDocument/2006/relationships/tags" Target="../tags/tag224.xml"/><Relationship Id="rId5" Type="http://schemas.openxmlformats.org/officeDocument/2006/relationships/slide" Target="../slides/slide22.xml"/><Relationship Id="rId4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235.xml"/><Relationship Id="rId2" Type="http://schemas.openxmlformats.org/officeDocument/2006/relationships/tags" Target="../tags/tag234.xml"/><Relationship Id="rId1" Type="http://schemas.openxmlformats.org/officeDocument/2006/relationships/tags" Target="../tags/tag233.xml"/><Relationship Id="rId5" Type="http://schemas.openxmlformats.org/officeDocument/2006/relationships/slide" Target="../slides/slide23.xml"/><Relationship Id="rId4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241.xml"/><Relationship Id="rId2" Type="http://schemas.openxmlformats.org/officeDocument/2006/relationships/tags" Target="../tags/tag240.xml"/><Relationship Id="rId1" Type="http://schemas.openxmlformats.org/officeDocument/2006/relationships/tags" Target="../tags/tag239.xml"/><Relationship Id="rId5" Type="http://schemas.openxmlformats.org/officeDocument/2006/relationships/slide" Target="../slides/slide24.xml"/><Relationship Id="rId4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247.xml"/><Relationship Id="rId2" Type="http://schemas.openxmlformats.org/officeDocument/2006/relationships/tags" Target="../tags/tag246.xml"/><Relationship Id="rId1" Type="http://schemas.openxmlformats.org/officeDocument/2006/relationships/tags" Target="../tags/tag245.xml"/><Relationship Id="rId5" Type="http://schemas.openxmlformats.org/officeDocument/2006/relationships/slide" Target="../slides/slide25.xml"/><Relationship Id="rId4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255.xml"/><Relationship Id="rId2" Type="http://schemas.openxmlformats.org/officeDocument/2006/relationships/tags" Target="../tags/tag254.xml"/><Relationship Id="rId1" Type="http://schemas.openxmlformats.org/officeDocument/2006/relationships/tags" Target="../tags/tag253.xml"/><Relationship Id="rId5" Type="http://schemas.openxmlformats.org/officeDocument/2006/relationships/slide" Target="../slides/slide26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5" Type="http://schemas.openxmlformats.org/officeDocument/2006/relationships/slide" Target="../slides/slide4.xml"/><Relationship Id="rId4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5" Type="http://schemas.openxmlformats.org/officeDocument/2006/relationships/slide" Target="../slides/slide5.xml"/><Relationship Id="rId4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" Target="../slides/slide6.xml"/><Relationship Id="rId4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5" Type="http://schemas.openxmlformats.org/officeDocument/2006/relationships/slide" Target="../slides/slide7.xml"/><Relationship Id="rId4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5" Type="http://schemas.openxmlformats.org/officeDocument/2006/relationships/slide" Target="../slides/slide8.xml"/><Relationship Id="rId4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5" Type="http://schemas.openxmlformats.org/officeDocument/2006/relationships/slide" Target="../slides/slide9.xml"/><Relationship Id="rId4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5" Type="http://schemas.openxmlformats.org/officeDocument/2006/relationships/slide" Target="../slides/slide10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8788" y="685800"/>
            <a:ext cx="59404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07376" y="2169878"/>
            <a:ext cx="10283587" cy="149724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14751" y="3958166"/>
            <a:ext cx="8468837" cy="17850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06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12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31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42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53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638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74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85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71295" y="279725"/>
            <a:ext cx="2722126" cy="59598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4917" y="279725"/>
            <a:ext cx="7964739" cy="59598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55685" y="4488511"/>
            <a:ext cx="10283587" cy="1387298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55685" y="2960541"/>
            <a:ext cx="10283587" cy="1527968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0636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2127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319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4254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5318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6381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744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8509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4917" y="1629835"/>
            <a:ext cx="5343433" cy="460977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49988" y="1629835"/>
            <a:ext cx="5343433" cy="460977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4917" y="1563541"/>
            <a:ext cx="5345534" cy="65161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636" indent="0">
              <a:buNone/>
              <a:defRPr sz="2700" b="1"/>
            </a:lvl2pPr>
            <a:lvl3pPr marL="1221273" indent="0">
              <a:buNone/>
              <a:defRPr sz="2400" b="1"/>
            </a:lvl3pPr>
            <a:lvl4pPr marL="1831909" indent="0">
              <a:buNone/>
              <a:defRPr sz="2100" b="1"/>
            </a:lvl4pPr>
            <a:lvl5pPr marL="2442545" indent="0">
              <a:buNone/>
              <a:defRPr sz="2100" b="1"/>
            </a:lvl5pPr>
            <a:lvl6pPr marL="3053182" indent="0">
              <a:buNone/>
              <a:defRPr sz="2100" b="1"/>
            </a:lvl6pPr>
            <a:lvl7pPr marL="3663818" indent="0">
              <a:buNone/>
              <a:defRPr sz="2100" b="1"/>
            </a:lvl7pPr>
            <a:lvl8pPr marL="4274454" indent="0">
              <a:buNone/>
              <a:defRPr sz="2100" b="1"/>
            </a:lvl8pPr>
            <a:lvl9pPr marL="4885091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4917" y="2215150"/>
            <a:ext cx="5345534" cy="402446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45790" y="1563541"/>
            <a:ext cx="5347633" cy="65161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636" indent="0">
              <a:buNone/>
              <a:defRPr sz="2700" b="1"/>
            </a:lvl2pPr>
            <a:lvl3pPr marL="1221273" indent="0">
              <a:buNone/>
              <a:defRPr sz="2400" b="1"/>
            </a:lvl3pPr>
            <a:lvl4pPr marL="1831909" indent="0">
              <a:buNone/>
              <a:defRPr sz="2100" b="1"/>
            </a:lvl4pPr>
            <a:lvl5pPr marL="2442545" indent="0">
              <a:buNone/>
              <a:defRPr sz="2100" b="1"/>
            </a:lvl5pPr>
            <a:lvl6pPr marL="3053182" indent="0">
              <a:buNone/>
              <a:defRPr sz="2100" b="1"/>
            </a:lvl6pPr>
            <a:lvl7pPr marL="3663818" indent="0">
              <a:buNone/>
              <a:defRPr sz="2100" b="1"/>
            </a:lvl7pPr>
            <a:lvl8pPr marL="4274454" indent="0">
              <a:buNone/>
              <a:defRPr sz="2100" b="1"/>
            </a:lvl8pPr>
            <a:lvl9pPr marL="4885091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45790" y="2215150"/>
            <a:ext cx="5347633" cy="402446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919" y="278106"/>
            <a:ext cx="3980270" cy="11835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30114" y="278108"/>
            <a:ext cx="6763307" cy="596150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4919" y="1461678"/>
            <a:ext cx="3980270" cy="4777934"/>
          </a:xfrm>
        </p:spPr>
        <p:txBody>
          <a:bodyPr/>
          <a:lstStyle>
            <a:lvl1pPr marL="0" indent="0">
              <a:buNone/>
              <a:defRPr sz="1900"/>
            </a:lvl1pPr>
            <a:lvl2pPr marL="610636" indent="0">
              <a:buNone/>
              <a:defRPr sz="1600"/>
            </a:lvl2pPr>
            <a:lvl3pPr marL="1221273" indent="0">
              <a:buNone/>
              <a:defRPr sz="1300"/>
            </a:lvl3pPr>
            <a:lvl4pPr marL="1831909" indent="0">
              <a:buNone/>
              <a:defRPr sz="1200"/>
            </a:lvl4pPr>
            <a:lvl5pPr marL="2442545" indent="0">
              <a:buNone/>
              <a:defRPr sz="1200"/>
            </a:lvl5pPr>
            <a:lvl6pPr marL="3053182" indent="0">
              <a:buNone/>
              <a:defRPr sz="1200"/>
            </a:lvl6pPr>
            <a:lvl7pPr marL="3663818" indent="0">
              <a:buNone/>
              <a:defRPr sz="1200"/>
            </a:lvl7pPr>
            <a:lvl8pPr marL="4274454" indent="0">
              <a:buNone/>
              <a:defRPr sz="1200"/>
            </a:lvl8pPr>
            <a:lvl9pPr marL="4885091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1359" y="4889500"/>
            <a:ext cx="7259003" cy="577234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71359" y="624122"/>
            <a:ext cx="7259003" cy="4191000"/>
          </a:xfrm>
        </p:spPr>
        <p:txBody>
          <a:bodyPr/>
          <a:lstStyle>
            <a:lvl1pPr marL="0" indent="0">
              <a:buNone/>
              <a:defRPr sz="4300"/>
            </a:lvl1pPr>
            <a:lvl2pPr marL="610636" indent="0">
              <a:buNone/>
              <a:defRPr sz="3700"/>
            </a:lvl2pPr>
            <a:lvl3pPr marL="1221273" indent="0">
              <a:buNone/>
              <a:defRPr sz="3200"/>
            </a:lvl3pPr>
            <a:lvl4pPr marL="1831909" indent="0">
              <a:buNone/>
              <a:defRPr sz="2700"/>
            </a:lvl4pPr>
            <a:lvl5pPr marL="2442545" indent="0">
              <a:buNone/>
              <a:defRPr sz="2700"/>
            </a:lvl5pPr>
            <a:lvl6pPr marL="3053182" indent="0">
              <a:buNone/>
              <a:defRPr sz="2700"/>
            </a:lvl6pPr>
            <a:lvl7pPr marL="3663818" indent="0">
              <a:buNone/>
              <a:defRPr sz="2700"/>
            </a:lvl7pPr>
            <a:lvl8pPr marL="4274454" indent="0">
              <a:buNone/>
              <a:defRPr sz="2700"/>
            </a:lvl8pPr>
            <a:lvl9pPr marL="4885091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71359" y="5466733"/>
            <a:ext cx="7259003" cy="819768"/>
          </a:xfrm>
        </p:spPr>
        <p:txBody>
          <a:bodyPr/>
          <a:lstStyle>
            <a:lvl1pPr marL="0" indent="0">
              <a:buNone/>
              <a:defRPr sz="1900"/>
            </a:lvl1pPr>
            <a:lvl2pPr marL="610636" indent="0">
              <a:buNone/>
              <a:defRPr sz="1600"/>
            </a:lvl2pPr>
            <a:lvl3pPr marL="1221273" indent="0">
              <a:buNone/>
              <a:defRPr sz="1300"/>
            </a:lvl3pPr>
            <a:lvl4pPr marL="1831909" indent="0">
              <a:buNone/>
              <a:defRPr sz="1200"/>
            </a:lvl4pPr>
            <a:lvl5pPr marL="2442545" indent="0">
              <a:buNone/>
              <a:defRPr sz="1200"/>
            </a:lvl5pPr>
            <a:lvl6pPr marL="3053182" indent="0">
              <a:buNone/>
              <a:defRPr sz="1200"/>
            </a:lvl6pPr>
            <a:lvl7pPr marL="3663818" indent="0">
              <a:buNone/>
              <a:defRPr sz="1200"/>
            </a:lvl7pPr>
            <a:lvl8pPr marL="4274454" indent="0">
              <a:buNone/>
              <a:defRPr sz="1200"/>
            </a:lvl8pPr>
            <a:lvl9pPr marL="4885091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4917" y="279724"/>
            <a:ext cx="10888504" cy="1164167"/>
          </a:xfrm>
          <a:prstGeom prst="rect">
            <a:avLst/>
          </a:prstGeom>
        </p:spPr>
        <p:txBody>
          <a:bodyPr vert="horz" lIns="122127" tIns="61064" rIns="122127" bIns="61064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4917" y="1629835"/>
            <a:ext cx="10888504" cy="4609777"/>
          </a:xfrm>
          <a:prstGeom prst="rect">
            <a:avLst/>
          </a:prstGeom>
        </p:spPr>
        <p:txBody>
          <a:bodyPr vert="horz" lIns="122127" tIns="61064" rIns="122127" bIns="61064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4917" y="6474061"/>
            <a:ext cx="2822946" cy="371887"/>
          </a:xfrm>
          <a:prstGeom prst="rect">
            <a:avLst/>
          </a:prstGeom>
        </p:spPr>
        <p:txBody>
          <a:bodyPr vert="horz" lIns="122127" tIns="61064" rIns="122127" bIns="61064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33599" y="6474061"/>
            <a:ext cx="3831140" cy="371887"/>
          </a:xfrm>
          <a:prstGeom prst="rect">
            <a:avLst/>
          </a:prstGeom>
        </p:spPr>
        <p:txBody>
          <a:bodyPr vert="horz" lIns="122127" tIns="61064" rIns="122127" bIns="61064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70475" y="6474061"/>
            <a:ext cx="2822946" cy="371887"/>
          </a:xfrm>
          <a:prstGeom prst="rect">
            <a:avLst/>
          </a:prstGeom>
        </p:spPr>
        <p:txBody>
          <a:bodyPr vert="horz" lIns="122127" tIns="61064" rIns="122127" bIns="61064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21273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977" indent="-457977" algn="l" defTabSz="1221273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2284" indent="-381648" algn="l" defTabSz="1221273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6591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7227" indent="-305318" algn="l" defTabSz="1221273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7863" indent="-305318" algn="l" defTabSz="1221273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8500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9136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9772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90409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0636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1273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31909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2545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53182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63818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74454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85091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85.xml"/><Relationship Id="rId13" Type="http://schemas.microsoft.com/office/2007/relationships/media" Target="../media/media4.wmv"/><Relationship Id="rId18" Type="http://schemas.openxmlformats.org/officeDocument/2006/relationships/image" Target="../media/image8.png"/><Relationship Id="rId3" Type="http://schemas.openxmlformats.org/officeDocument/2006/relationships/tags" Target="../tags/tag80.xml"/><Relationship Id="rId7" Type="http://schemas.openxmlformats.org/officeDocument/2006/relationships/tags" Target="../tags/tag84.xml"/><Relationship Id="rId12" Type="http://schemas.openxmlformats.org/officeDocument/2006/relationships/tags" Target="../tags/tag89.xml"/><Relationship Id="rId17" Type="http://schemas.openxmlformats.org/officeDocument/2006/relationships/notesSlide" Target="../notesSlides/notesSlide9.xml"/><Relationship Id="rId2" Type="http://schemas.openxmlformats.org/officeDocument/2006/relationships/tags" Target="../tags/tag79.xml"/><Relationship Id="rId16" Type="http://schemas.openxmlformats.org/officeDocument/2006/relationships/slideLayout" Target="../slideLayouts/slideLayout1.xml"/><Relationship Id="rId1" Type="http://schemas.openxmlformats.org/officeDocument/2006/relationships/tags" Target="../tags/tag78.xml"/><Relationship Id="rId6" Type="http://schemas.openxmlformats.org/officeDocument/2006/relationships/tags" Target="../tags/tag83.xml"/><Relationship Id="rId11" Type="http://schemas.openxmlformats.org/officeDocument/2006/relationships/tags" Target="../tags/tag88.xml"/><Relationship Id="rId5" Type="http://schemas.openxmlformats.org/officeDocument/2006/relationships/tags" Target="../tags/tag82.xml"/><Relationship Id="rId15" Type="http://schemas.openxmlformats.org/officeDocument/2006/relationships/tags" Target="../tags/tag90.xml"/><Relationship Id="rId10" Type="http://schemas.openxmlformats.org/officeDocument/2006/relationships/tags" Target="../tags/tag87.xml"/><Relationship Id="rId19" Type="http://schemas.openxmlformats.org/officeDocument/2006/relationships/image" Target="../media/image9.png"/><Relationship Id="rId4" Type="http://schemas.openxmlformats.org/officeDocument/2006/relationships/tags" Target="../tags/tag81.xml"/><Relationship Id="rId9" Type="http://schemas.openxmlformats.org/officeDocument/2006/relationships/tags" Target="../tags/tag86.xml"/><Relationship Id="rId14" Type="http://schemas.openxmlformats.org/officeDocument/2006/relationships/video" Target="../media/media4.wm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96.xml"/><Relationship Id="rId7" Type="http://schemas.openxmlformats.org/officeDocument/2006/relationships/notesSlide" Target="../notesSlides/notesSlide10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98.xml"/><Relationship Id="rId4" Type="http://schemas.openxmlformats.org/officeDocument/2006/relationships/tags" Target="../tags/tag9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09.xml"/><Relationship Id="rId13" Type="http://schemas.openxmlformats.org/officeDocument/2006/relationships/tags" Target="../tags/tag114.xml"/><Relationship Id="rId18" Type="http://schemas.openxmlformats.org/officeDocument/2006/relationships/tags" Target="../tags/tag119.xml"/><Relationship Id="rId26" Type="http://schemas.openxmlformats.org/officeDocument/2006/relationships/notesSlide" Target="../notesSlides/notesSlide11.xml"/><Relationship Id="rId3" Type="http://schemas.openxmlformats.org/officeDocument/2006/relationships/tags" Target="../tags/tag104.xml"/><Relationship Id="rId21" Type="http://schemas.openxmlformats.org/officeDocument/2006/relationships/tags" Target="../tags/tag122.xml"/><Relationship Id="rId7" Type="http://schemas.openxmlformats.org/officeDocument/2006/relationships/tags" Target="../tags/tag108.xml"/><Relationship Id="rId12" Type="http://schemas.openxmlformats.org/officeDocument/2006/relationships/tags" Target="../tags/tag113.xml"/><Relationship Id="rId17" Type="http://schemas.openxmlformats.org/officeDocument/2006/relationships/tags" Target="../tags/tag118.xml"/><Relationship Id="rId25" Type="http://schemas.openxmlformats.org/officeDocument/2006/relationships/slideLayout" Target="../slideLayouts/slideLayout1.xml"/><Relationship Id="rId2" Type="http://schemas.openxmlformats.org/officeDocument/2006/relationships/tags" Target="../tags/tag103.xml"/><Relationship Id="rId16" Type="http://schemas.openxmlformats.org/officeDocument/2006/relationships/tags" Target="../tags/tag117.xml"/><Relationship Id="rId20" Type="http://schemas.openxmlformats.org/officeDocument/2006/relationships/tags" Target="../tags/tag121.xml"/><Relationship Id="rId1" Type="http://schemas.openxmlformats.org/officeDocument/2006/relationships/tags" Target="../tags/tag102.xml"/><Relationship Id="rId6" Type="http://schemas.openxmlformats.org/officeDocument/2006/relationships/tags" Target="../tags/tag107.xml"/><Relationship Id="rId11" Type="http://schemas.openxmlformats.org/officeDocument/2006/relationships/tags" Target="../tags/tag112.xml"/><Relationship Id="rId24" Type="http://schemas.openxmlformats.org/officeDocument/2006/relationships/tags" Target="../tags/tag125.xml"/><Relationship Id="rId5" Type="http://schemas.openxmlformats.org/officeDocument/2006/relationships/tags" Target="../tags/tag106.xml"/><Relationship Id="rId15" Type="http://schemas.openxmlformats.org/officeDocument/2006/relationships/tags" Target="../tags/tag116.xml"/><Relationship Id="rId23" Type="http://schemas.openxmlformats.org/officeDocument/2006/relationships/tags" Target="../tags/tag124.xml"/><Relationship Id="rId10" Type="http://schemas.openxmlformats.org/officeDocument/2006/relationships/tags" Target="../tags/tag111.xml"/><Relationship Id="rId19" Type="http://schemas.openxmlformats.org/officeDocument/2006/relationships/tags" Target="../tags/tag120.xml"/><Relationship Id="rId4" Type="http://schemas.openxmlformats.org/officeDocument/2006/relationships/tags" Target="../tags/tag105.xml"/><Relationship Id="rId9" Type="http://schemas.openxmlformats.org/officeDocument/2006/relationships/tags" Target="../tags/tag110.xml"/><Relationship Id="rId14" Type="http://schemas.openxmlformats.org/officeDocument/2006/relationships/tags" Target="../tags/tag115.xml"/><Relationship Id="rId22" Type="http://schemas.openxmlformats.org/officeDocument/2006/relationships/tags" Target="../tags/tag123.xml"/><Relationship Id="rId27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34.xml"/><Relationship Id="rId3" Type="http://schemas.openxmlformats.org/officeDocument/2006/relationships/tags" Target="../tags/tag131.xml"/><Relationship Id="rId7" Type="http://schemas.openxmlformats.org/officeDocument/2006/relationships/video" Target="../media/media5.wmv"/><Relationship Id="rId2" Type="http://schemas.openxmlformats.org/officeDocument/2006/relationships/tags" Target="../tags/tag130.xml"/><Relationship Id="rId1" Type="http://schemas.openxmlformats.org/officeDocument/2006/relationships/tags" Target="../tags/tag129.xml"/><Relationship Id="rId6" Type="http://schemas.microsoft.com/office/2007/relationships/media" Target="../media/media5.wmv"/><Relationship Id="rId11" Type="http://schemas.openxmlformats.org/officeDocument/2006/relationships/image" Target="../media/image11.png"/><Relationship Id="rId5" Type="http://schemas.openxmlformats.org/officeDocument/2006/relationships/tags" Target="../tags/tag133.xml"/><Relationship Id="rId10" Type="http://schemas.openxmlformats.org/officeDocument/2006/relationships/notesSlide" Target="../notesSlides/notesSlide12.xml"/><Relationship Id="rId4" Type="http://schemas.openxmlformats.org/officeDocument/2006/relationships/tags" Target="../tags/tag132.xml"/><Relationship Id="rId9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40.xml"/><Relationship Id="rId7" Type="http://schemas.openxmlformats.org/officeDocument/2006/relationships/tags" Target="../tags/tag144.xml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6" Type="http://schemas.openxmlformats.org/officeDocument/2006/relationships/tags" Target="../tags/tag143.xml"/><Relationship Id="rId5" Type="http://schemas.openxmlformats.org/officeDocument/2006/relationships/tags" Target="../tags/tag142.xml"/><Relationship Id="rId10" Type="http://schemas.openxmlformats.org/officeDocument/2006/relationships/image" Target="../media/image12.png"/><Relationship Id="rId4" Type="http://schemas.openxmlformats.org/officeDocument/2006/relationships/tags" Target="../tags/tag141.xml"/><Relationship Id="rId9" Type="http://schemas.openxmlformats.org/officeDocument/2006/relationships/notesSlide" Target="../notesSlides/notesSlide1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3" Type="http://schemas.openxmlformats.org/officeDocument/2006/relationships/tags" Target="../tags/tag15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49.xml"/><Relationship Id="rId1" Type="http://schemas.openxmlformats.org/officeDocument/2006/relationships/tags" Target="../tags/tag148.xml"/><Relationship Id="rId6" Type="http://schemas.openxmlformats.org/officeDocument/2006/relationships/tags" Target="../tags/tag153.xml"/><Relationship Id="rId5" Type="http://schemas.openxmlformats.org/officeDocument/2006/relationships/tags" Target="../tags/tag152.xml"/><Relationship Id="rId4" Type="http://schemas.openxmlformats.org/officeDocument/2006/relationships/tags" Target="../tags/tag15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59.xml"/><Relationship Id="rId7" Type="http://schemas.openxmlformats.org/officeDocument/2006/relationships/tags" Target="../tags/tag161.xml"/><Relationship Id="rId2" Type="http://schemas.openxmlformats.org/officeDocument/2006/relationships/tags" Target="../tags/tag158.xml"/><Relationship Id="rId1" Type="http://schemas.openxmlformats.org/officeDocument/2006/relationships/tags" Target="../tags/tag157.xml"/><Relationship Id="rId6" Type="http://schemas.openxmlformats.org/officeDocument/2006/relationships/video" Target="../media/media6.mp4"/><Relationship Id="rId5" Type="http://schemas.microsoft.com/office/2007/relationships/media" Target="../media/media6.mp4"/><Relationship Id="rId10" Type="http://schemas.openxmlformats.org/officeDocument/2006/relationships/image" Target="../media/image13.png"/><Relationship Id="rId4" Type="http://schemas.openxmlformats.org/officeDocument/2006/relationships/tags" Target="../tags/tag160.xml"/><Relationship Id="rId9" Type="http://schemas.openxmlformats.org/officeDocument/2006/relationships/notesSlide" Target="../notesSlides/notesSlide1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72.xml"/><Relationship Id="rId3" Type="http://schemas.openxmlformats.org/officeDocument/2006/relationships/tags" Target="../tags/tag167.xml"/><Relationship Id="rId7" Type="http://schemas.openxmlformats.org/officeDocument/2006/relationships/tags" Target="../tags/tag171.xml"/><Relationship Id="rId12" Type="http://schemas.openxmlformats.org/officeDocument/2006/relationships/notesSlide" Target="../notesSlides/notesSlide16.xml"/><Relationship Id="rId2" Type="http://schemas.openxmlformats.org/officeDocument/2006/relationships/tags" Target="../tags/tag166.xml"/><Relationship Id="rId1" Type="http://schemas.openxmlformats.org/officeDocument/2006/relationships/tags" Target="../tags/tag165.xml"/><Relationship Id="rId6" Type="http://schemas.openxmlformats.org/officeDocument/2006/relationships/tags" Target="../tags/tag170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69.xml"/><Relationship Id="rId10" Type="http://schemas.openxmlformats.org/officeDocument/2006/relationships/tags" Target="../tags/tag174.xml"/><Relationship Id="rId4" Type="http://schemas.openxmlformats.org/officeDocument/2006/relationships/tags" Target="../tags/tag168.xml"/><Relationship Id="rId9" Type="http://schemas.openxmlformats.org/officeDocument/2006/relationships/tags" Target="../tags/tag17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85.xml"/><Relationship Id="rId3" Type="http://schemas.openxmlformats.org/officeDocument/2006/relationships/tags" Target="../tags/tag180.xml"/><Relationship Id="rId7" Type="http://schemas.openxmlformats.org/officeDocument/2006/relationships/tags" Target="../tags/tag184.xml"/><Relationship Id="rId2" Type="http://schemas.openxmlformats.org/officeDocument/2006/relationships/tags" Target="../tags/tag179.xml"/><Relationship Id="rId1" Type="http://schemas.openxmlformats.org/officeDocument/2006/relationships/tags" Target="../tags/tag178.xml"/><Relationship Id="rId6" Type="http://schemas.openxmlformats.org/officeDocument/2006/relationships/tags" Target="../tags/tag183.xml"/><Relationship Id="rId5" Type="http://schemas.openxmlformats.org/officeDocument/2006/relationships/tags" Target="../tags/tag182.xml"/><Relationship Id="rId10" Type="http://schemas.openxmlformats.org/officeDocument/2006/relationships/notesSlide" Target="../notesSlides/notesSlide17.xml"/><Relationship Id="rId4" Type="http://schemas.openxmlformats.org/officeDocument/2006/relationships/tags" Target="../tags/tag181.xml"/><Relationship Id="rId9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91.xml"/><Relationship Id="rId2" Type="http://schemas.openxmlformats.org/officeDocument/2006/relationships/tags" Target="../tags/tag190.xml"/><Relationship Id="rId1" Type="http://schemas.openxmlformats.org/officeDocument/2006/relationships/tags" Target="../tags/tag189.xml"/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9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98.xml"/><Relationship Id="rId7" Type="http://schemas.openxmlformats.org/officeDocument/2006/relationships/tags" Target="../tags/tag202.xml"/><Relationship Id="rId2" Type="http://schemas.openxmlformats.org/officeDocument/2006/relationships/tags" Target="../tags/tag197.xml"/><Relationship Id="rId1" Type="http://schemas.openxmlformats.org/officeDocument/2006/relationships/tags" Target="../tags/tag196.xml"/><Relationship Id="rId6" Type="http://schemas.openxmlformats.org/officeDocument/2006/relationships/tags" Target="../tags/tag201.xml"/><Relationship Id="rId5" Type="http://schemas.openxmlformats.org/officeDocument/2006/relationships/tags" Target="../tags/tag200.xml"/><Relationship Id="rId10" Type="http://schemas.openxmlformats.org/officeDocument/2006/relationships/image" Target="../media/image14.png"/><Relationship Id="rId4" Type="http://schemas.openxmlformats.org/officeDocument/2006/relationships/tags" Target="../tags/tag199.xml"/><Relationship Id="rId9" Type="http://schemas.openxmlformats.org/officeDocument/2006/relationships/notesSlide" Target="../notesSlides/notesSlide1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213.xml"/><Relationship Id="rId3" Type="http://schemas.openxmlformats.org/officeDocument/2006/relationships/tags" Target="../tags/tag208.xml"/><Relationship Id="rId7" Type="http://schemas.openxmlformats.org/officeDocument/2006/relationships/tags" Target="../tags/tag212.xml"/><Relationship Id="rId12" Type="http://schemas.openxmlformats.org/officeDocument/2006/relationships/image" Target="../media/image15.png"/><Relationship Id="rId2" Type="http://schemas.openxmlformats.org/officeDocument/2006/relationships/tags" Target="../tags/tag207.xml"/><Relationship Id="rId1" Type="http://schemas.openxmlformats.org/officeDocument/2006/relationships/tags" Target="../tags/tag206.xml"/><Relationship Id="rId6" Type="http://schemas.openxmlformats.org/officeDocument/2006/relationships/tags" Target="../tags/tag211.xml"/><Relationship Id="rId11" Type="http://schemas.openxmlformats.org/officeDocument/2006/relationships/notesSlide" Target="../notesSlides/notesSlide20.xml"/><Relationship Id="rId5" Type="http://schemas.openxmlformats.org/officeDocument/2006/relationships/tags" Target="../tags/tag210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209.xml"/><Relationship Id="rId9" Type="http://schemas.openxmlformats.org/officeDocument/2006/relationships/tags" Target="../tags/tag21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3" Type="http://schemas.openxmlformats.org/officeDocument/2006/relationships/tags" Target="../tags/tag22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19.xml"/><Relationship Id="rId1" Type="http://schemas.openxmlformats.org/officeDocument/2006/relationships/tags" Target="../tags/tag218.xml"/><Relationship Id="rId6" Type="http://schemas.openxmlformats.org/officeDocument/2006/relationships/tags" Target="../tags/tag223.xml"/><Relationship Id="rId5" Type="http://schemas.openxmlformats.org/officeDocument/2006/relationships/tags" Target="../tags/tag222.xml"/><Relationship Id="rId4" Type="http://schemas.openxmlformats.org/officeDocument/2006/relationships/tags" Target="../tags/tag22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2.xml"/><Relationship Id="rId3" Type="http://schemas.openxmlformats.org/officeDocument/2006/relationships/tags" Target="../tags/tag229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28.xml"/><Relationship Id="rId1" Type="http://schemas.openxmlformats.org/officeDocument/2006/relationships/tags" Target="../tags/tag227.xml"/><Relationship Id="rId6" Type="http://schemas.openxmlformats.org/officeDocument/2006/relationships/tags" Target="../tags/tag232.xml"/><Relationship Id="rId5" Type="http://schemas.openxmlformats.org/officeDocument/2006/relationships/tags" Target="../tags/tag231.xml"/><Relationship Id="rId4" Type="http://schemas.openxmlformats.org/officeDocument/2006/relationships/tags" Target="../tags/tag230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tags" Target="../tags/tag238.xml"/><Relationship Id="rId7" Type="http://schemas.openxmlformats.org/officeDocument/2006/relationships/diagramLayout" Target="../diagrams/layout1.xml"/><Relationship Id="rId2" Type="http://schemas.openxmlformats.org/officeDocument/2006/relationships/tags" Target="../tags/tag237.xml"/><Relationship Id="rId1" Type="http://schemas.openxmlformats.org/officeDocument/2006/relationships/tags" Target="../tags/tag236.xml"/><Relationship Id="rId6" Type="http://schemas.openxmlformats.org/officeDocument/2006/relationships/diagramData" Target="../diagrams/data1.xml"/><Relationship Id="rId5" Type="http://schemas.openxmlformats.org/officeDocument/2006/relationships/notesSlide" Target="../notesSlides/notesSlide23.xml"/><Relationship Id="rId10" Type="http://schemas.microsoft.com/office/2007/relationships/diagramDrawing" Target="../diagrams/drawing1.xml"/><Relationship Id="rId4" Type="http://schemas.openxmlformats.org/officeDocument/2006/relationships/slideLayout" Target="../slideLayouts/slideLayout1.xml"/><Relationship Id="rId9" Type="http://schemas.openxmlformats.org/officeDocument/2006/relationships/diagramColors" Target="../diagrams/colors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244.xml"/><Relationship Id="rId2" Type="http://schemas.openxmlformats.org/officeDocument/2006/relationships/tags" Target="../tags/tag243.xml"/><Relationship Id="rId1" Type="http://schemas.openxmlformats.org/officeDocument/2006/relationships/tags" Target="../tags/tag242.xml"/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tags" Target="../tags/tag250.xml"/><Relationship Id="rId7" Type="http://schemas.openxmlformats.org/officeDocument/2006/relationships/notesSlide" Target="../notesSlides/notesSlide25.xml"/><Relationship Id="rId2" Type="http://schemas.openxmlformats.org/officeDocument/2006/relationships/tags" Target="../tags/tag249.xml"/><Relationship Id="rId1" Type="http://schemas.openxmlformats.org/officeDocument/2006/relationships/tags" Target="../tags/tag24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52.xml"/><Relationship Id="rId4" Type="http://schemas.openxmlformats.org/officeDocument/2006/relationships/tags" Target="../tags/tag251.xml"/><Relationship Id="rId9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7" Type="http://schemas.openxmlformats.org/officeDocument/2006/relationships/tags" Target="../tags/tag7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video" Target="../media/media1.wmv"/><Relationship Id="rId5" Type="http://schemas.microsoft.com/office/2007/relationships/media" Target="../media/media1.wmv"/><Relationship Id="rId10" Type="http://schemas.openxmlformats.org/officeDocument/2006/relationships/image" Target="../media/image4.png"/><Relationship Id="rId4" Type="http://schemas.openxmlformats.org/officeDocument/2006/relationships/tags" Target="../tags/tag6.xml"/><Relationship Id="rId9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13" Type="http://schemas.openxmlformats.org/officeDocument/2006/relationships/image" Target="../media/image5.png"/><Relationship Id="rId3" Type="http://schemas.openxmlformats.org/officeDocument/2006/relationships/tags" Target="../tags/tag13.xml"/><Relationship Id="rId7" Type="http://schemas.openxmlformats.org/officeDocument/2006/relationships/tags" Target="../tags/tag15.xml"/><Relationship Id="rId12" Type="http://schemas.openxmlformats.org/officeDocument/2006/relationships/notesSlide" Target="../notesSlides/notesSlide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video" Target="../media/media2.mp4"/><Relationship Id="rId11" Type="http://schemas.openxmlformats.org/officeDocument/2006/relationships/slideLayout" Target="../slideLayouts/slideLayout1.xml"/><Relationship Id="rId5" Type="http://schemas.microsoft.com/office/2007/relationships/media" Target="../media/media2.mp4"/><Relationship Id="rId10" Type="http://schemas.openxmlformats.org/officeDocument/2006/relationships/tags" Target="../tags/tag18.xml"/><Relationship Id="rId4" Type="http://schemas.openxmlformats.org/officeDocument/2006/relationships/tags" Target="../tags/tag14.xml"/><Relationship Id="rId9" Type="http://schemas.openxmlformats.org/officeDocument/2006/relationships/tags" Target="../tags/tag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13" Type="http://schemas.openxmlformats.org/officeDocument/2006/relationships/notesSlide" Target="../notesSlides/notesSlide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11" Type="http://schemas.openxmlformats.org/officeDocument/2006/relationships/tags" Target="../tags/tag36.xml"/><Relationship Id="rId5" Type="http://schemas.openxmlformats.org/officeDocument/2006/relationships/tags" Target="../tags/tag32.xml"/><Relationship Id="rId10" Type="http://schemas.openxmlformats.org/officeDocument/2006/relationships/video" Target="../media/media3.avi"/><Relationship Id="rId4" Type="http://schemas.openxmlformats.org/officeDocument/2006/relationships/tags" Target="../tags/tag31.xml"/><Relationship Id="rId9" Type="http://schemas.microsoft.com/office/2007/relationships/media" Target="../media/media3.avi"/><Relationship Id="rId1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42.xml"/><Relationship Id="rId7" Type="http://schemas.openxmlformats.org/officeDocument/2006/relationships/tags" Target="../tags/tag46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9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57.xml"/><Relationship Id="rId13" Type="http://schemas.openxmlformats.org/officeDocument/2006/relationships/tags" Target="../tags/tag62.xml"/><Relationship Id="rId3" Type="http://schemas.openxmlformats.org/officeDocument/2006/relationships/tags" Target="../tags/tag52.xml"/><Relationship Id="rId7" Type="http://schemas.openxmlformats.org/officeDocument/2006/relationships/tags" Target="../tags/tag56.xml"/><Relationship Id="rId12" Type="http://schemas.openxmlformats.org/officeDocument/2006/relationships/tags" Target="../tags/tag61.xml"/><Relationship Id="rId2" Type="http://schemas.openxmlformats.org/officeDocument/2006/relationships/tags" Target="../tags/tag51.xml"/><Relationship Id="rId16" Type="http://schemas.openxmlformats.org/officeDocument/2006/relationships/notesSlide" Target="../notesSlides/notesSlide7.xml"/><Relationship Id="rId1" Type="http://schemas.openxmlformats.org/officeDocument/2006/relationships/tags" Target="../tags/tag50.xml"/><Relationship Id="rId6" Type="http://schemas.openxmlformats.org/officeDocument/2006/relationships/tags" Target="../tags/tag55.xml"/><Relationship Id="rId11" Type="http://schemas.openxmlformats.org/officeDocument/2006/relationships/tags" Target="../tags/tag60.xml"/><Relationship Id="rId5" Type="http://schemas.openxmlformats.org/officeDocument/2006/relationships/tags" Target="../tags/tag54.xml"/><Relationship Id="rId15" Type="http://schemas.openxmlformats.org/officeDocument/2006/relationships/slideLayout" Target="../slideLayouts/slideLayout1.xml"/><Relationship Id="rId10" Type="http://schemas.openxmlformats.org/officeDocument/2006/relationships/tags" Target="../tags/tag59.xml"/><Relationship Id="rId4" Type="http://schemas.openxmlformats.org/officeDocument/2006/relationships/tags" Target="../tags/tag53.xml"/><Relationship Id="rId9" Type="http://schemas.openxmlformats.org/officeDocument/2006/relationships/tags" Target="../tags/tag58.xml"/><Relationship Id="rId14" Type="http://schemas.openxmlformats.org/officeDocument/2006/relationships/tags" Target="../tags/tag6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74.xml"/><Relationship Id="rId3" Type="http://schemas.openxmlformats.org/officeDocument/2006/relationships/tags" Target="../tags/tag69.xml"/><Relationship Id="rId7" Type="http://schemas.openxmlformats.org/officeDocument/2006/relationships/tags" Target="../tags/tag73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11" Type="http://schemas.openxmlformats.org/officeDocument/2006/relationships/image" Target="../media/image7.png"/><Relationship Id="rId5" Type="http://schemas.openxmlformats.org/officeDocument/2006/relationships/tags" Target="../tags/tag71.xml"/><Relationship Id="rId10" Type="http://schemas.openxmlformats.org/officeDocument/2006/relationships/notesSlide" Target="../notesSlides/notesSlide8.xml"/><Relationship Id="rId4" Type="http://schemas.openxmlformats.org/officeDocument/2006/relationships/tags" Target="../tags/tag70.xml"/><Relationship Id="rId9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89589" y="2685077"/>
            <a:ext cx="1882804" cy="62501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1062" tIns="61062" rIns="61062" bIns="61062" numCol="1" spcCol="50886" rtlCol="0" anchor="t">
            <a:spAutoFit/>
          </a:bodyPr>
          <a:lstStyle/>
          <a:p>
            <a:pPr latinLnBrk="1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/>
              </a:rPr>
              <a:t>初中历史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2" y="1104806"/>
            <a:ext cx="5837448" cy="5841293"/>
          </a:xfrm>
          <a:prstGeom prst="rect">
            <a:avLst/>
          </a:prstGeom>
        </p:spPr>
      </p:pic>
      <p:sp>
        <p:nvSpPr>
          <p:cNvPr id="6" name="标题 1"/>
          <p:cNvSpPr txBox="1"/>
          <p:nvPr/>
        </p:nvSpPr>
        <p:spPr>
          <a:xfrm>
            <a:off x="5150197" y="2461176"/>
            <a:ext cx="7056524" cy="2338419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22127" tIns="61064" rIns="122127" bIns="61064" anchor="ctr">
            <a:scene3d>
              <a:camera prst="orthographicFront"/>
              <a:lightRig rig="threePt" dir="t"/>
            </a:scene3d>
          </a:bodyPr>
          <a:lstStyle>
            <a:lvl1pPr marL="0" lvl="0" indent="0" algn="l" defTabSz="68389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2695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pPr algn="ctr"/>
            <a:r>
              <a:rPr lang="zh-CN" altLang="en-US" sz="6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人教版•物理</a:t>
            </a:r>
            <a:endParaRPr lang="zh-CN" altLang="en-US" sz="64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4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九</a:t>
            </a:r>
            <a:r>
              <a:rPr lang="zh-CN" altLang="en-US" sz="64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年级</a:t>
            </a:r>
            <a:r>
              <a:rPr lang="zh-CN" altLang="en-US" sz="48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48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6766">
            <a:off x="530839" y="2058529"/>
            <a:ext cx="4681962" cy="358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82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64847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横卷形 2"/>
          <p:cNvSpPr/>
          <p:nvPr>
            <p:custDataLst>
              <p:tags r:id="rId3"/>
            </p:custDataLst>
          </p:nvPr>
        </p:nvSpPr>
        <p:spPr>
          <a:xfrm>
            <a:off x="190297" y="816857"/>
            <a:ext cx="3087597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一、两种电荷</a:t>
            </a:r>
          </a:p>
        </p:txBody>
      </p:sp>
      <p:sp>
        <p:nvSpPr>
          <p:cNvPr id="4" name="流程图: 可选过程 3"/>
          <p:cNvSpPr/>
          <p:nvPr>
            <p:custDataLst>
              <p:tags r:id="rId4"/>
            </p:custDataLst>
          </p:nvPr>
        </p:nvSpPr>
        <p:spPr>
          <a:xfrm>
            <a:off x="249529" y="2144654"/>
            <a:ext cx="1954008" cy="723724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验电器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2203536" y="2114903"/>
            <a:ext cx="4732214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eaLnBrk="0" fontAlgn="auto" hangingPunct="0">
              <a:lnSpc>
                <a:spcPct val="150000"/>
              </a:lnSpc>
            </a:pPr>
            <a:r>
              <a:rPr lang="zh-CN" altLang="en-US" sz="2400" kern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是用来检验物体是否</a:t>
            </a:r>
            <a:r>
              <a:rPr lang="zh-CN" altLang="en-US" sz="2400" kern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带电的仪器。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7" name="Picture 2" descr="slide0020_image030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30" t="26077" r="19876" b="10984"/>
          <a:stretch>
            <a:fillRect/>
          </a:stretch>
        </p:blipFill>
        <p:spPr bwMode="auto">
          <a:xfrm>
            <a:off x="7728998" y="3194034"/>
            <a:ext cx="2261895" cy="3401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4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9914342" y="2114911"/>
            <a:ext cx="1874760" cy="561775"/>
          </a:xfrm>
          <a:prstGeom prst="wedgeRoundRectCallout">
            <a:avLst>
              <a:gd name="adj1" fmla="val -90139"/>
              <a:gd name="adj2" fmla="val 123056"/>
              <a:gd name="adj3" fmla="val 16667"/>
            </a:avLst>
          </a:prstGeom>
          <a:solidFill>
            <a:sysClr val="window" lastClr="FFFFFF"/>
          </a:solidFill>
          <a:ln w="19050">
            <a:solidFill>
              <a:srgbClr val="ED7D31"/>
            </a:solidFill>
            <a:miter lim="800000"/>
          </a:ln>
        </p:spPr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</a:rPr>
              <a:t>金属球</a:t>
            </a:r>
          </a:p>
        </p:txBody>
      </p:sp>
      <p:sp>
        <p:nvSpPr>
          <p:cNvPr id="9" name="AutoShape 6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940546" y="3547870"/>
            <a:ext cx="1822091" cy="663550"/>
          </a:xfrm>
          <a:prstGeom prst="wedgeRoundRectCallout">
            <a:avLst>
              <a:gd name="adj1" fmla="val -99111"/>
              <a:gd name="adj2" fmla="val 129273"/>
              <a:gd name="adj3" fmla="val 16667"/>
            </a:avLst>
          </a:prstGeom>
          <a:solidFill>
            <a:sysClr val="window" lastClr="FFFFFF"/>
          </a:solidFill>
          <a:ln w="19050">
            <a:solidFill>
              <a:srgbClr val="ED7D31"/>
            </a:solidFill>
            <a:miter lim="800000"/>
          </a:ln>
        </p:spPr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</a:rPr>
              <a:t>金属杆</a:t>
            </a:r>
          </a:p>
        </p:txBody>
      </p:sp>
      <p:sp>
        <p:nvSpPr>
          <p:cNvPr id="11" name="AutoShape 8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0092793" y="5303009"/>
            <a:ext cx="1518593" cy="583516"/>
          </a:xfrm>
          <a:prstGeom prst="wedgeRoundRectCallout">
            <a:avLst>
              <a:gd name="adj1" fmla="val -67866"/>
              <a:gd name="adj2" fmla="val 94042"/>
              <a:gd name="adj3" fmla="val 16667"/>
            </a:avLst>
          </a:prstGeom>
          <a:solidFill>
            <a:sysClr val="window" lastClr="FFFFFF"/>
          </a:solidFill>
          <a:ln w="19050">
            <a:solidFill>
              <a:srgbClr val="ED7D31"/>
            </a:solidFill>
            <a:miter lim="800000"/>
          </a:ln>
        </p:spPr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</a:rPr>
              <a:t>金属罩</a:t>
            </a:r>
          </a:p>
        </p:txBody>
      </p:sp>
      <p:sp>
        <p:nvSpPr>
          <p:cNvPr id="10" name="AutoShape 5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621161" y="2772250"/>
            <a:ext cx="1518593" cy="548766"/>
          </a:xfrm>
          <a:prstGeom prst="wedgeRoundRectCallout">
            <a:avLst>
              <a:gd name="adj1" fmla="val 85967"/>
              <a:gd name="adj2" fmla="val 155421"/>
              <a:gd name="adj3" fmla="val 16667"/>
            </a:avLst>
          </a:prstGeom>
          <a:solidFill>
            <a:sysClr val="window" lastClr="FFFFFF"/>
          </a:solidFill>
          <a:ln w="19050">
            <a:solidFill>
              <a:srgbClr val="ED7D31"/>
            </a:solidFill>
            <a:miter lim="800000"/>
          </a:ln>
        </p:spPr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</a:rPr>
              <a:t>绝缘垫</a:t>
            </a:r>
          </a:p>
        </p:txBody>
      </p:sp>
      <p:sp>
        <p:nvSpPr>
          <p:cNvPr id="13" name="AutoShape 7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212092" y="3604784"/>
            <a:ext cx="1517018" cy="549905"/>
          </a:xfrm>
          <a:prstGeom prst="wedgeRoundRectCallout">
            <a:avLst>
              <a:gd name="adj1" fmla="val 110101"/>
              <a:gd name="adj2" fmla="val 222007"/>
              <a:gd name="adj3" fmla="val 16667"/>
            </a:avLst>
          </a:prstGeom>
          <a:solidFill>
            <a:sysClr val="window" lastClr="FFFFFF"/>
          </a:solidFill>
          <a:ln w="19050">
            <a:solidFill>
              <a:srgbClr val="ED7D31"/>
            </a:solidFill>
            <a:miter lim="800000"/>
          </a:ln>
        </p:spPr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</a:rPr>
              <a:t>金属箔</a:t>
            </a:r>
          </a:p>
        </p:txBody>
      </p:sp>
      <p:sp>
        <p:nvSpPr>
          <p:cNvPr id="14" name="AutoShape 9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667093" y="4718337"/>
            <a:ext cx="1518593" cy="554921"/>
          </a:xfrm>
          <a:prstGeom prst="wedgeRoundRectCallout">
            <a:avLst>
              <a:gd name="adj1" fmla="val 83255"/>
              <a:gd name="adj2" fmla="val 101815"/>
              <a:gd name="adj3" fmla="val 16667"/>
            </a:avLst>
          </a:prstGeom>
          <a:solidFill>
            <a:sysClr val="window" lastClr="FFFFFF"/>
          </a:solidFill>
          <a:ln w="19050">
            <a:solidFill>
              <a:srgbClr val="ED7D31"/>
            </a:solidFill>
            <a:miter lim="800000"/>
          </a:ln>
        </p:spPr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</a:rPr>
              <a:t>接线柱</a:t>
            </a:r>
          </a:p>
        </p:txBody>
      </p:sp>
      <p:pic>
        <p:nvPicPr>
          <p:cNvPr id="15" name="实验-验电器">
            <a:hlinkClick r:id="" action="ppaction://media"/>
          </p:cNvPr>
          <p:cNvPicPr/>
          <p:nvPr>
            <a:videoFile r:link="rId14"/>
            <p:custDataLst>
              <p:tags r:id="rId15"/>
            </p:custDataLst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603026" y="2988675"/>
            <a:ext cx="4510412" cy="3063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883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4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>
                <p:cTn id="6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video>
          </p:childTnLst>
        </p:cTn>
      </p:par>
    </p:tnLst>
    <p:bldLst>
      <p:bldP spid="3" grpId="0" animBg="1"/>
      <p:bldP spid="4" grpId="0" animBg="1"/>
      <p:bldP spid="8" grpId="0" animBg="1"/>
      <p:bldP spid="9" grpId="0" animBg="1"/>
      <p:bldP spid="11" grpId="0" animBg="1"/>
      <p:bldP spid="10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64847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横卷形 2"/>
          <p:cNvSpPr/>
          <p:nvPr>
            <p:custDataLst>
              <p:tags r:id="rId3"/>
            </p:custDataLst>
          </p:nvPr>
        </p:nvSpPr>
        <p:spPr>
          <a:xfrm>
            <a:off x="190297" y="816857"/>
            <a:ext cx="3087597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一、两种电荷</a:t>
            </a:r>
          </a:p>
        </p:txBody>
      </p:sp>
      <p:sp>
        <p:nvSpPr>
          <p:cNvPr id="6" name="圆角矩形 5"/>
          <p:cNvSpPr/>
          <p:nvPr>
            <p:custDataLst>
              <p:tags r:id="rId4"/>
            </p:custDataLst>
          </p:nvPr>
        </p:nvSpPr>
        <p:spPr>
          <a:xfrm>
            <a:off x="212351" y="3107679"/>
            <a:ext cx="11673636" cy="3221508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rgbClr val="0070C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just" defTabSz="9144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kern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验电器的工作原理</a:t>
            </a:r>
            <a:r>
              <a:rPr lang="en-US" altLang="zh-CN" sz="2400" kern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2400" kern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同种电荷相互排斥。</a:t>
            </a: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just" defTabSz="9144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当用带电体接触验电器的金属球时，就有一部分电荷转移到验电器的金属</a:t>
            </a:r>
            <a:r>
              <a: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箔上</a:t>
            </a:r>
            <a:r>
              <a: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，这两片金属箔由于带同种电荷互相排斥而张开。验电器金属</a:t>
            </a:r>
            <a:r>
              <a: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箔张开</a:t>
            </a:r>
            <a:r>
              <a: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的角度不同，反映了带电体传给验电器的电荷的多少不同</a:t>
            </a:r>
            <a:r>
              <a: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流程图: 可选过程 15"/>
          <p:cNvSpPr/>
          <p:nvPr>
            <p:custDataLst>
              <p:tags r:id="rId5"/>
            </p:custDataLst>
          </p:nvPr>
        </p:nvSpPr>
        <p:spPr>
          <a:xfrm>
            <a:off x="249529" y="2144654"/>
            <a:ext cx="1954008" cy="723724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验电器</a:t>
            </a:r>
          </a:p>
        </p:txBody>
      </p:sp>
    </p:spTree>
    <p:extLst>
      <p:ext uri="{BB962C8B-B14F-4D97-AF65-F5344CB8AC3E}">
        <p14:creationId xmlns:p14="http://schemas.microsoft.com/office/powerpoint/2010/main" val="1402829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4443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流程图: 可选过程 6"/>
          <p:cNvSpPr/>
          <p:nvPr>
            <p:custDataLst>
              <p:tags r:id="rId3"/>
            </p:custDataLst>
          </p:nvPr>
        </p:nvSpPr>
        <p:spPr>
          <a:xfrm>
            <a:off x="249529" y="2141420"/>
            <a:ext cx="1954008" cy="723724"/>
          </a:xfrm>
          <a:prstGeom prst="flowChartAlternateProcess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原子结构</a:t>
            </a:r>
          </a:p>
        </p:txBody>
      </p:sp>
      <p:sp>
        <p:nvSpPr>
          <p:cNvPr id="6" name="横卷形 5"/>
          <p:cNvSpPr/>
          <p:nvPr>
            <p:custDataLst>
              <p:tags r:id="rId4"/>
            </p:custDataLst>
          </p:nvPr>
        </p:nvSpPr>
        <p:spPr>
          <a:xfrm>
            <a:off x="190297" y="816857"/>
            <a:ext cx="3778210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二、原子及其结构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79880" y="3563098"/>
            <a:ext cx="2614740" cy="2595991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2214248" y="2041172"/>
            <a:ext cx="9764367" cy="1221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常见的物质是由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分子、原子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构成的，原子由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原子核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核外电子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构成。</a:t>
            </a:r>
          </a:p>
          <a:p>
            <a:pPr>
              <a:lnSpc>
                <a:spcPct val="150000"/>
              </a:lnSpc>
            </a:pP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原子核位于原子的中心，原子核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带正电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，电子带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负电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，电子绕核运动。</a:t>
            </a:r>
          </a:p>
        </p:txBody>
      </p:sp>
      <p:sp>
        <p:nvSpPr>
          <p:cNvPr id="17" name="文本框 15"/>
          <p:cNvSpPr txBox="1"/>
          <p:nvPr>
            <p:custDataLst>
              <p:tags r:id="rId7"/>
            </p:custDataLst>
          </p:nvPr>
        </p:nvSpPr>
        <p:spPr>
          <a:xfrm>
            <a:off x="10193481" y="3683294"/>
            <a:ext cx="1336488" cy="531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原子核</a:t>
            </a:r>
          </a:p>
        </p:txBody>
      </p:sp>
      <p:cxnSp>
        <p:nvCxnSpPr>
          <p:cNvPr id="18" name="直接连接符 17"/>
          <p:cNvCxnSpPr/>
          <p:nvPr>
            <p:custDataLst>
              <p:tags r:id="rId8"/>
            </p:custDataLst>
          </p:nvPr>
        </p:nvCxnSpPr>
        <p:spPr>
          <a:xfrm flipH="1">
            <a:off x="8275390" y="4023490"/>
            <a:ext cx="1822942" cy="739246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5"/>
          <p:cNvSpPr txBox="1"/>
          <p:nvPr>
            <p:custDataLst>
              <p:tags r:id="rId9"/>
            </p:custDataLst>
          </p:nvPr>
        </p:nvSpPr>
        <p:spPr>
          <a:xfrm>
            <a:off x="5350365" y="3907720"/>
            <a:ext cx="968497" cy="970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核外电子</a:t>
            </a:r>
          </a:p>
        </p:txBody>
      </p:sp>
      <p:cxnSp>
        <p:nvCxnSpPr>
          <p:cNvPr id="20" name="直接连接符 19"/>
          <p:cNvCxnSpPr/>
          <p:nvPr>
            <p:custDataLst>
              <p:tags r:id="rId10"/>
            </p:custDataLst>
          </p:nvPr>
        </p:nvCxnSpPr>
        <p:spPr>
          <a:xfrm>
            <a:off x="6202919" y="4295129"/>
            <a:ext cx="852555" cy="286514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>
            <p:custDataLst>
              <p:tags r:id="rId11"/>
            </p:custDataLst>
          </p:nvPr>
        </p:nvGrpSpPr>
        <p:grpSpPr>
          <a:xfrm>
            <a:off x="633973" y="3354244"/>
            <a:ext cx="4113757" cy="3347853"/>
            <a:chOff x="1229471" y="459801"/>
            <a:chExt cx="4145605" cy="3286983"/>
          </a:xfrm>
        </p:grpSpPr>
        <p:sp>
          <p:nvSpPr>
            <p:cNvPr id="22" name="Text Box 4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1418641" y="2084541"/>
              <a:ext cx="926585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</a:rPr>
                <a:t>原子</a:t>
              </a:r>
            </a:p>
          </p:txBody>
        </p:sp>
        <p:sp>
          <p:nvSpPr>
            <p:cNvPr id="23" name="Text Box 5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2562040" y="2821927"/>
              <a:ext cx="1642734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</a:rPr>
                <a:t>核外电子</a:t>
              </a:r>
              <a:r>
                <a:rPr lang="zh-CN" altLang="en-US" sz="2600"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</a:p>
          </p:txBody>
        </p:sp>
        <p:sp>
          <p:nvSpPr>
            <p:cNvPr id="24" name="Rectangle 6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2562040" y="1023513"/>
              <a:ext cx="1375026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</a:rPr>
                <a:t>原子核</a:t>
              </a:r>
            </a:p>
          </p:txBody>
        </p:sp>
        <p:sp>
          <p:nvSpPr>
            <p:cNvPr id="25" name="Rectangle 7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4124891" y="459801"/>
              <a:ext cx="1058862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</a:rPr>
                <a:t>质子</a:t>
              </a:r>
            </a:p>
          </p:txBody>
        </p:sp>
        <p:sp>
          <p:nvSpPr>
            <p:cNvPr id="26" name="Rectangle 8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4090795" y="1687444"/>
              <a:ext cx="1206500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</a:rPr>
                <a:t>中子</a:t>
              </a:r>
            </a:p>
          </p:txBody>
        </p:sp>
        <p:sp>
          <p:nvSpPr>
            <p:cNvPr id="27" name="AutoShape 9"/>
            <p:cNvSpPr/>
            <p:nvPr>
              <p:custDataLst>
                <p:tags r:id="rId18"/>
              </p:custDataLst>
            </p:nvPr>
          </p:nvSpPr>
          <p:spPr bwMode="auto">
            <a:xfrm>
              <a:off x="2345227" y="1493414"/>
              <a:ext cx="253914" cy="1705474"/>
            </a:xfrm>
            <a:prstGeom prst="leftBrace">
              <a:avLst>
                <a:gd name="adj1" fmla="val 51564"/>
                <a:gd name="adj2" fmla="val 50000"/>
              </a:avLst>
            </a:prstGeom>
            <a:noFill/>
            <a:ln w="28575">
              <a:solidFill>
                <a:sysClr val="windowText" lastClr="0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AutoShape 10"/>
            <p:cNvSpPr/>
            <p:nvPr>
              <p:custDataLst>
                <p:tags r:id="rId19"/>
              </p:custDataLst>
            </p:nvPr>
          </p:nvSpPr>
          <p:spPr bwMode="auto">
            <a:xfrm>
              <a:off x="3761757" y="848984"/>
              <a:ext cx="251522" cy="1281193"/>
            </a:xfrm>
            <a:prstGeom prst="leftBrace">
              <a:avLst>
                <a:gd name="adj1" fmla="val 31392"/>
                <a:gd name="adj2" fmla="val 50000"/>
              </a:avLst>
            </a:prstGeom>
            <a:noFill/>
            <a:ln w="28575">
              <a:solidFill>
                <a:sysClr val="windowText" lastClr="0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" name="Text Box 11"/>
            <p:cNvSpPr txBox="1"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1229471" y="2575706"/>
              <a:ext cx="1304925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>
                  <a:solidFill>
                    <a:srgbClr val="CC0000"/>
                  </a:solidFill>
                  <a:latin typeface="楷体" panose="02010609060101010101" charset="-122"/>
                  <a:ea typeface="楷体" panose="02010609060101010101" charset="-122"/>
                </a:rPr>
                <a:t>电中性</a:t>
              </a:r>
            </a:p>
          </p:txBody>
        </p:sp>
        <p:sp>
          <p:nvSpPr>
            <p:cNvPr id="30" name="Text Box 12"/>
            <p:cNvSpPr txBox="1"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2584516" y="1471483"/>
              <a:ext cx="1317632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>
                  <a:solidFill>
                    <a:srgbClr val="CC0000"/>
                  </a:solidFill>
                  <a:latin typeface="楷体" panose="02010609060101010101" charset="-122"/>
                  <a:ea typeface="楷体" panose="02010609060101010101" charset="-122"/>
                </a:rPr>
                <a:t>带正电</a:t>
              </a:r>
            </a:p>
          </p:txBody>
        </p:sp>
        <p:sp>
          <p:nvSpPr>
            <p:cNvPr id="31" name="Text Box 13"/>
            <p:cNvSpPr txBox="1"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2574740" y="3223564"/>
              <a:ext cx="1395413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>
                  <a:solidFill>
                    <a:srgbClr val="CC0000"/>
                  </a:solidFill>
                  <a:latin typeface="楷体" panose="02010609060101010101" charset="-122"/>
                  <a:ea typeface="楷体" panose="02010609060101010101" charset="-122"/>
                </a:rPr>
                <a:t>带负电</a:t>
              </a:r>
            </a:p>
          </p:txBody>
        </p:sp>
        <p:sp>
          <p:nvSpPr>
            <p:cNvPr id="32" name="Text Box 14"/>
            <p:cNvSpPr txBox="1"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3979664" y="2144528"/>
              <a:ext cx="1395412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>
                  <a:solidFill>
                    <a:srgbClr val="CC0000"/>
                  </a:solidFill>
                  <a:latin typeface="楷体" panose="02010609060101010101" charset="-122"/>
                  <a:ea typeface="楷体" panose="02010609060101010101" charset="-122"/>
                </a:rPr>
                <a:t>不带电</a:t>
              </a:r>
            </a:p>
          </p:txBody>
        </p:sp>
        <p:sp>
          <p:nvSpPr>
            <p:cNvPr id="33" name="Text Box 15"/>
            <p:cNvSpPr txBox="1"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3970153" y="917137"/>
              <a:ext cx="1395413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>
                  <a:solidFill>
                    <a:srgbClr val="CC0000"/>
                  </a:solidFill>
                  <a:latin typeface="楷体" panose="02010609060101010101" charset="-122"/>
                  <a:ea typeface="楷体" panose="02010609060101010101" charset="-122"/>
                </a:rPr>
                <a:t>带正电</a:t>
              </a:r>
            </a:p>
          </p:txBody>
        </p:sp>
      </p:grpSp>
      <p:sp>
        <p:nvSpPr>
          <p:cNvPr id="34" name="Rectangle 3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724719" y="6144223"/>
            <a:ext cx="8254222" cy="46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006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电子是带有最小负电荷的粒子，所带电荷量为</a:t>
            </a:r>
            <a:r>
              <a:rPr lang="en-US" altLang="zh-CN" sz="2400">
                <a:solidFill>
                  <a:srgbClr val="006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1.6×10</a:t>
            </a:r>
            <a:r>
              <a:rPr lang="en-US" altLang="zh-CN" sz="2400" baseline="30000">
                <a:solidFill>
                  <a:srgbClr val="006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-19 </a:t>
            </a:r>
            <a:r>
              <a:rPr lang="en-US" altLang="zh-CN" sz="2400" smtClean="0">
                <a:solidFill>
                  <a:srgbClr val="006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altLang="en-US" sz="2400" smtClean="0">
                <a:solidFill>
                  <a:srgbClr val="006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400">
              <a:solidFill>
                <a:srgbClr val="0066C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9914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17" grpId="0"/>
      <p:bldP spid="19" grpId="0"/>
      <p:bldP spid="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4443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流程图: 可选过程 6"/>
          <p:cNvSpPr/>
          <p:nvPr>
            <p:custDataLst>
              <p:tags r:id="rId3"/>
            </p:custDataLst>
          </p:nvPr>
        </p:nvSpPr>
        <p:spPr>
          <a:xfrm>
            <a:off x="249528" y="2141420"/>
            <a:ext cx="2659114" cy="723724"/>
          </a:xfrm>
          <a:prstGeom prst="flowChartAlternateProcess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摩擦起电的实质</a:t>
            </a:r>
          </a:p>
        </p:txBody>
      </p:sp>
      <p:sp>
        <p:nvSpPr>
          <p:cNvPr id="6" name="横卷形 5"/>
          <p:cNvSpPr/>
          <p:nvPr>
            <p:custDataLst>
              <p:tags r:id="rId4"/>
            </p:custDataLst>
          </p:nvPr>
        </p:nvSpPr>
        <p:spPr>
          <a:xfrm>
            <a:off x="190297" y="816857"/>
            <a:ext cx="3778210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二、原子及其结构</a:t>
            </a: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249529" y="2990615"/>
            <a:ext cx="7325166" cy="2914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不同物质的原子核束缚电子的本领不同；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失去电子的物体因为缺少电子而带正电；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得到电子的物体因为有了多余电子而带等量的负电；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</a:t>
            </a:r>
            <a:r>
              <a:rPr lang="zh-CN" altLang="en-US" sz="2400" kern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摩擦起电并不是创造了电荷</a:t>
            </a:r>
            <a:r>
              <a:rPr lang="zh-CN" altLang="en-US" sz="2400" kern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，而是</a:t>
            </a:r>
            <a:r>
              <a:rPr lang="zh-CN" altLang="en-US" sz="2400" kern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电荷从一个物体</a:t>
            </a:r>
            <a:r>
              <a:rPr lang="zh-CN" altLang="en-US" sz="2400" kern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转移</a:t>
            </a:r>
            <a:r>
              <a:rPr lang="zh-CN" altLang="en-US" sz="2400" kern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到另一个物体，使正、负电荷分开。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原子结构示意图解释摩擦起电">
            <a:hlinkClick r:id="" action="ppaction://media"/>
          </p:cNvPr>
          <p:cNvPicPr/>
          <p:nvPr>
            <a:videoFile r:link="rId7"/>
            <p:custDataLst>
              <p:tags r:id="rId8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691897" y="2141420"/>
            <a:ext cx="4258993" cy="391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498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4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4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7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4443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流程图: 可选过程 6"/>
          <p:cNvSpPr/>
          <p:nvPr>
            <p:custDataLst>
              <p:tags r:id="rId3"/>
            </p:custDataLst>
          </p:nvPr>
        </p:nvSpPr>
        <p:spPr>
          <a:xfrm>
            <a:off x="249528" y="2141420"/>
            <a:ext cx="1953377" cy="723724"/>
          </a:xfrm>
          <a:prstGeom prst="flowChartAlternateProcess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随讲随练</a:t>
            </a:r>
          </a:p>
        </p:txBody>
      </p:sp>
      <p:sp>
        <p:nvSpPr>
          <p:cNvPr id="6" name="横卷形 5"/>
          <p:cNvSpPr/>
          <p:nvPr>
            <p:custDataLst>
              <p:tags r:id="rId4"/>
            </p:custDataLst>
          </p:nvPr>
        </p:nvSpPr>
        <p:spPr>
          <a:xfrm>
            <a:off x="190297" y="816857"/>
            <a:ext cx="3778210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二、原子及其结构</a:t>
            </a:r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2203536" y="2141420"/>
            <a:ext cx="9558947" cy="3478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如图所示，用毛皮摩擦过的橡胶棒接触验电器后，验电器金属箔张开，以下说法正确的是（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zh-CN" sz="240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）。</a:t>
            </a:r>
          </a:p>
          <a:p>
            <a:pPr fontAlgn="ctr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A. 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毛皮摩擦过的橡胶棒带正电；</a:t>
            </a:r>
          </a:p>
          <a:p>
            <a:pPr fontAlgn="ctr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B. 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验电器的工作原理是同种电荷相互排斥；</a:t>
            </a:r>
          </a:p>
          <a:p>
            <a:pPr fontAlgn="ctr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C. 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通常情况下橡胶棒是导体；</a:t>
            </a:r>
            <a:endParaRPr lang="zh-CN" altLang="zh-CN" sz="2400"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ctr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D. 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金属箔张开瞬间电流的方向是由金属球到金属箔</a:t>
            </a:r>
            <a:endParaRPr lang="zh-CN" altLang="zh-CN" sz="2400"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453717" y="3008077"/>
            <a:ext cx="2037814" cy="2611614"/>
          </a:xfrm>
          <a:prstGeom prst="roundRect">
            <a:avLst/>
          </a:prstGeom>
        </p:spPr>
      </p:pic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4955050" y="2865215"/>
            <a:ext cx="3770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866345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3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4443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流程图: 可选过程 6"/>
          <p:cNvSpPr/>
          <p:nvPr>
            <p:custDataLst>
              <p:tags r:id="rId3"/>
            </p:custDataLst>
          </p:nvPr>
        </p:nvSpPr>
        <p:spPr>
          <a:xfrm>
            <a:off x="249528" y="2141420"/>
            <a:ext cx="1953377" cy="723724"/>
          </a:xfrm>
          <a:prstGeom prst="flowChartAlternateProcess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随讲随练</a:t>
            </a:r>
          </a:p>
        </p:txBody>
      </p:sp>
      <p:sp>
        <p:nvSpPr>
          <p:cNvPr id="6" name="横卷形 5"/>
          <p:cNvSpPr/>
          <p:nvPr>
            <p:custDataLst>
              <p:tags r:id="rId4"/>
            </p:custDataLst>
          </p:nvPr>
        </p:nvSpPr>
        <p:spPr>
          <a:xfrm>
            <a:off x="190297" y="816857"/>
            <a:ext cx="3778210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二、原子及其结构</a:t>
            </a:r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2203536" y="2141420"/>
            <a:ext cx="9558947" cy="3478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indent="0" algn="just" defTabSz="914400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干燥的天气里，用塑料梳子梳头，头发会随着梳子飘起来，而且会变得蓬松，下列说法正确的是（     ）。</a:t>
            </a:r>
            <a:endParaRPr kumimoji="0" lang="zh-CN" altLang="en-US" sz="240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A. </a:t>
            </a:r>
            <a:r>
              <a:rPr lang="zh-CN" altLang="en-US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塑料是导体；</a:t>
            </a:r>
            <a:endParaRPr kumimoji="0" lang="zh-CN" altLang="en-US" sz="240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B. </a:t>
            </a:r>
            <a:r>
              <a:rPr lang="zh-CN" altLang="en-US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梳子梳头后，梳子带电而头发不带电；</a:t>
            </a:r>
            <a:endParaRPr kumimoji="0" lang="zh-CN" altLang="en-US" sz="240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C. </a:t>
            </a:r>
            <a:r>
              <a:rPr lang="zh-CN" altLang="en-US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梳子与头发摩擦的过程中创造了电荷；</a:t>
            </a:r>
            <a:endParaRPr kumimoji="0" lang="zh-CN" altLang="en-US" sz="240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D. </a:t>
            </a:r>
            <a:r>
              <a:rPr lang="zh-CN" altLang="en-US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梳头发变得蓬松是因为带上同种电荷而互相排斥</a:t>
            </a:r>
            <a:endParaRPr lang="zh-CN" altLang="zh-CN" sz="2400"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6263182" y="2865215"/>
            <a:ext cx="4187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3278947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3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4443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流程图: 可选过程 6"/>
          <p:cNvSpPr/>
          <p:nvPr>
            <p:custDataLst>
              <p:tags r:id="rId3"/>
            </p:custDataLst>
          </p:nvPr>
        </p:nvSpPr>
        <p:spPr>
          <a:xfrm>
            <a:off x="249528" y="2141420"/>
            <a:ext cx="1953377" cy="723724"/>
          </a:xfrm>
          <a:prstGeom prst="flowChartAlternateProcess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小实验</a:t>
            </a:r>
          </a:p>
        </p:txBody>
      </p:sp>
      <p:sp>
        <p:nvSpPr>
          <p:cNvPr id="6" name="横卷形 5"/>
          <p:cNvSpPr/>
          <p:nvPr>
            <p:custDataLst>
              <p:tags r:id="rId4"/>
            </p:custDataLst>
          </p:nvPr>
        </p:nvSpPr>
        <p:spPr>
          <a:xfrm>
            <a:off x="190297" y="816857"/>
            <a:ext cx="3778210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三、导体和绝缘体</a:t>
            </a:r>
          </a:p>
        </p:txBody>
      </p:sp>
      <p:pic>
        <p:nvPicPr>
          <p:cNvPr id="2" name="电荷在金属棒中的定向移动_高清">
            <a:hlinkClick r:id="" action="ppaction://media"/>
          </p:cNvPr>
          <p:cNvPicPr/>
          <p:nvPr>
            <a:videoFile r:link="rId6"/>
            <p:custDataLst>
              <p:tags r:id="rId7"/>
            </p:custDataLst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864534" y="1827742"/>
            <a:ext cx="8618175" cy="4952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608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2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7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4443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流程图: 可选过程 6"/>
          <p:cNvSpPr/>
          <p:nvPr>
            <p:custDataLst>
              <p:tags r:id="rId3"/>
            </p:custDataLst>
          </p:nvPr>
        </p:nvSpPr>
        <p:spPr>
          <a:xfrm>
            <a:off x="249528" y="2141420"/>
            <a:ext cx="1953377" cy="723724"/>
          </a:xfrm>
          <a:prstGeom prst="flowChartAlternateProcess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结   论</a:t>
            </a:r>
          </a:p>
        </p:txBody>
      </p:sp>
      <p:sp>
        <p:nvSpPr>
          <p:cNvPr id="6" name="横卷形 5"/>
          <p:cNvSpPr/>
          <p:nvPr>
            <p:custDataLst>
              <p:tags r:id="rId4"/>
            </p:custDataLst>
          </p:nvPr>
        </p:nvSpPr>
        <p:spPr>
          <a:xfrm>
            <a:off x="190297" y="816857"/>
            <a:ext cx="3778210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三、导体和绝缘体</a:t>
            </a:r>
          </a:p>
        </p:txBody>
      </p:sp>
      <p:sp>
        <p:nvSpPr>
          <p:cNvPr id="4" name="文本框 11"/>
          <p:cNvSpPr txBox="1"/>
          <p:nvPr>
            <p:custDataLst>
              <p:tags r:id="rId5"/>
            </p:custDataLst>
          </p:nvPr>
        </p:nvSpPr>
        <p:spPr>
          <a:xfrm>
            <a:off x="2203536" y="2141420"/>
            <a:ext cx="9891652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电荷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在金属棒、铜丝中可以定向移动，在橡胶棒、塑料绳中不能定向移动</a:t>
            </a:r>
          </a:p>
        </p:txBody>
      </p:sp>
      <p:sp>
        <p:nvSpPr>
          <p:cNvPr id="3" name="流程图: 可选过程 2"/>
          <p:cNvSpPr/>
          <p:nvPr>
            <p:custDataLst>
              <p:tags r:id="rId6"/>
            </p:custDataLst>
          </p:nvPr>
        </p:nvSpPr>
        <p:spPr>
          <a:xfrm>
            <a:off x="250159" y="3130962"/>
            <a:ext cx="1953377" cy="723724"/>
          </a:xfrm>
          <a:prstGeom prst="flowChartAlternateProcess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导    体</a:t>
            </a: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2291753" y="3164593"/>
            <a:ext cx="7263527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fontAlgn="auto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容易导电的物体。如金属、人体、大地等都是导体。</a:t>
            </a:r>
          </a:p>
        </p:txBody>
      </p:sp>
      <p:sp>
        <p:nvSpPr>
          <p:cNvPr id="9" name="流程图: 可选过程 8"/>
          <p:cNvSpPr/>
          <p:nvPr>
            <p:custDataLst>
              <p:tags r:id="rId8"/>
            </p:custDataLst>
          </p:nvPr>
        </p:nvSpPr>
        <p:spPr>
          <a:xfrm>
            <a:off x="250159" y="4195528"/>
            <a:ext cx="1953377" cy="723724"/>
          </a:xfrm>
          <a:prstGeom prst="flowChartAlternateProcess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绝缘体</a:t>
            </a: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2335231" y="4228512"/>
            <a:ext cx="7879080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 fontAlgn="auto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不容易导电的物体。如橡胶、玻璃、塑料等都是绝缘体。</a:t>
            </a:r>
          </a:p>
        </p:txBody>
      </p:sp>
      <p:sp>
        <p:nvSpPr>
          <p:cNvPr id="11" name="矩形 10"/>
          <p:cNvSpPr/>
          <p:nvPr>
            <p:custDataLst>
              <p:tags r:id="rId10"/>
            </p:custDataLst>
          </p:nvPr>
        </p:nvSpPr>
        <p:spPr>
          <a:xfrm>
            <a:off x="250159" y="5032434"/>
            <a:ext cx="11514215" cy="1221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800"/>
              </a:spcBef>
              <a:defRPr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导体中存在</a:t>
            </a:r>
            <a:r>
              <a:rPr lang="zh-CN" altLang="en-US" sz="240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自由电荷：</a:t>
            </a: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金属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导电，靠的是自由电子。绝缘体</a:t>
            </a: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不易导电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，是因为电荷束缚在原子、</a:t>
            </a: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分子的范围内，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不能自由移动。</a:t>
            </a:r>
          </a:p>
        </p:txBody>
      </p:sp>
    </p:spTree>
    <p:extLst>
      <p:ext uri="{BB962C8B-B14F-4D97-AF65-F5344CB8AC3E}">
        <p14:creationId xmlns:p14="http://schemas.microsoft.com/office/powerpoint/2010/main" val="3088749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4" grpId="0"/>
      <p:bldP spid="3" grpId="0" animBg="1"/>
      <p:bldP spid="8" grpId="0"/>
      <p:bldP spid="9" grpId="0" animBg="1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4443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横卷形 5"/>
          <p:cNvSpPr/>
          <p:nvPr>
            <p:custDataLst>
              <p:tags r:id="rId3"/>
            </p:custDataLst>
          </p:nvPr>
        </p:nvSpPr>
        <p:spPr>
          <a:xfrm>
            <a:off x="190297" y="816857"/>
            <a:ext cx="3778210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三、导体和绝缘体</a:t>
            </a: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570890" y="1864607"/>
            <a:ext cx="11233811" cy="657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50000"/>
              </a:lnSpc>
              <a:defRPr/>
            </a:pPr>
            <a:r>
              <a:rPr lang="en-US" altLang="zh-CN" sz="2400" kern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rPr>
              <a:t>(1)</a:t>
            </a:r>
            <a:r>
              <a:rPr lang="zh-CN" altLang="en-US" sz="2400" kern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rPr>
              <a:t>金属中可以自由移动的电荷是电子，叫做自由电子，自由电子带负电。</a:t>
            </a:r>
          </a:p>
        </p:txBody>
      </p:sp>
      <p:sp>
        <p:nvSpPr>
          <p:cNvPr id="13" name="矩形 12"/>
          <p:cNvSpPr/>
          <p:nvPr>
            <p:custDataLst>
              <p:tags r:id="rId5"/>
            </p:custDataLst>
          </p:nvPr>
        </p:nvSpPr>
        <p:spPr>
          <a:xfrm>
            <a:off x="570619" y="2539179"/>
            <a:ext cx="7377827" cy="657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50000"/>
              </a:lnSpc>
              <a:defRPr/>
            </a:pPr>
            <a:r>
              <a:rPr lang="en-US" altLang="zh-CN" sz="2400" kern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rPr>
              <a:t>(2)</a:t>
            </a:r>
            <a:r>
              <a:rPr lang="zh-CN" altLang="en-US" sz="2400" kern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rPr>
              <a:t>导体和绝缘体之间没有绝对界限。</a:t>
            </a:r>
          </a:p>
        </p:txBody>
      </p:sp>
      <p:sp>
        <p:nvSpPr>
          <p:cNvPr id="14" name="矩形 13"/>
          <p:cNvSpPr/>
          <p:nvPr>
            <p:custDataLst>
              <p:tags r:id="rId6"/>
            </p:custDataLst>
          </p:nvPr>
        </p:nvSpPr>
        <p:spPr>
          <a:xfrm>
            <a:off x="570619" y="3149635"/>
            <a:ext cx="8123171" cy="657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50000"/>
              </a:lnSpc>
              <a:defRPr/>
            </a:pPr>
            <a:r>
              <a:rPr lang="en-US" altLang="zh-CN" sz="2400" kern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rPr>
              <a:t>(3)</a:t>
            </a:r>
            <a:r>
              <a:rPr lang="zh-CN" altLang="en-US" sz="2400" kern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rPr>
              <a:t>绝缘体内并非不含电荷，而是缺乏能够自由移动的电荷。</a:t>
            </a:r>
          </a:p>
        </p:txBody>
      </p:sp>
      <p:sp>
        <p:nvSpPr>
          <p:cNvPr id="15" name="矩形 10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654076" y="3806826"/>
            <a:ext cx="3465670" cy="563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导体和绝缘体的区别和联系</a:t>
            </a:r>
          </a:p>
        </p:txBody>
      </p:sp>
      <p:graphicFrame>
        <p:nvGraphicFramePr>
          <p:cNvPr id="16" name="表格 15"/>
          <p:cNvGraphicFramePr>
            <a:graphicFrameLocks noGrp="1"/>
          </p:cNvGraphicFramePr>
          <p:nvPr>
            <p:custDataLst>
              <p:tags r:id="rId8"/>
            </p:custDataLst>
          </p:nvPr>
        </p:nvGraphicFramePr>
        <p:xfrm>
          <a:off x="570890" y="4462639"/>
          <a:ext cx="10771301" cy="2772116"/>
        </p:xfrm>
        <a:graphic>
          <a:graphicData uri="http://schemas.openxmlformats.org/drawingml/2006/table">
            <a:tbl>
              <a:tblPr/>
              <a:tblGrid>
                <a:gridCol w="1141781"/>
                <a:gridCol w="2005047"/>
                <a:gridCol w="2913683"/>
                <a:gridCol w="4710790"/>
              </a:tblGrid>
              <a:tr h="57755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400" b="1" kern="100"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046" marR="680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2400" b="1" kern="100" smtClean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特征</a:t>
                      </a:r>
                      <a:endParaRPr lang="zh-CN" sz="2400" b="1" kern="100"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046" marR="680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2400" b="1" kern="100" smtClean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原因</a:t>
                      </a:r>
                      <a:endParaRPr lang="zh-CN" sz="2400" b="1" kern="100"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046" marR="680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00" smtClean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常见的材料</a:t>
                      </a:r>
                    </a:p>
                  </a:txBody>
                  <a:tcPr marL="68046" marR="680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8006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00" smtClean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导体</a:t>
                      </a:r>
                      <a:endParaRPr lang="zh-CN" altLang="en-US" sz="2400" b="1" kern="10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046" marR="680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00" smtClean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容易导电</a:t>
                      </a:r>
                    </a:p>
                  </a:txBody>
                  <a:tcPr marL="68046" marR="680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00" smtClean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有大量的自由电荷</a:t>
                      </a:r>
                    </a:p>
                  </a:txBody>
                  <a:tcPr marL="68046" marR="680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00" smtClean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金属、人体、大地、食盐水、石墨</a:t>
                      </a:r>
                    </a:p>
                  </a:txBody>
                  <a:tcPr marL="68046" marR="680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551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00" smtClean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绝缘体</a:t>
                      </a:r>
                      <a:endParaRPr lang="zh-CN" altLang="en-US" sz="2400" b="1" kern="10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046" marR="680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00" smtClean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不容易导电</a:t>
                      </a:r>
                    </a:p>
                  </a:txBody>
                  <a:tcPr marL="68046" marR="680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00" smtClean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只有少量的自由电荷</a:t>
                      </a:r>
                    </a:p>
                  </a:txBody>
                  <a:tcPr marL="68046" marR="680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00" smtClean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橡胶、塑料、陶瓷、玻璃、食用油</a:t>
                      </a:r>
                      <a:endParaRPr lang="en-US" altLang="zh-CN" sz="2400" b="1" kern="100" smtClean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046" marR="680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2095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4443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横卷形 5"/>
          <p:cNvSpPr/>
          <p:nvPr>
            <p:custDataLst>
              <p:tags r:id="rId3"/>
            </p:custDataLst>
          </p:nvPr>
        </p:nvSpPr>
        <p:spPr>
          <a:xfrm>
            <a:off x="190297" y="816857"/>
            <a:ext cx="3778210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三、导体和绝缘体</a:t>
            </a: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570890" y="1864607"/>
            <a:ext cx="11233811" cy="2914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注意：</a:t>
            </a:r>
            <a:endParaRPr lang="en-US" altLang="zh-CN" sz="240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marR="0" lvl="0" indent="0" algn="just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en-US" altLang="zh-CN" sz="24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zh-CN" altLang="en-US" sz="24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绝缘体不容易导体，</a:t>
            </a:r>
            <a:r>
              <a:rPr lang="zh-CN" altLang="en-US" sz="240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不能理解</a:t>
            </a:r>
            <a:r>
              <a:rPr lang="zh-CN" altLang="en-US" sz="24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为一定不能导电。</a:t>
            </a:r>
            <a:endParaRPr kumimoji="0" lang="zh-CN" altLang="en-US" sz="240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just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4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绝缘体与导体间没有</a:t>
            </a:r>
            <a:r>
              <a:rPr lang="zh-CN" altLang="en-US" sz="240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绝对的</a:t>
            </a:r>
            <a:r>
              <a:rPr lang="zh-CN" altLang="en-US" sz="24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界限，条件变化时，</a:t>
            </a:r>
            <a:r>
              <a:rPr lang="zh-CN" altLang="en-US" sz="240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绝缘体</a:t>
            </a:r>
            <a:r>
              <a:rPr lang="zh-CN" altLang="en-US" sz="24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有可能变成导体。</a:t>
            </a:r>
            <a:endParaRPr kumimoji="0" lang="zh-CN" altLang="en-US" sz="240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just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zh-CN" altLang="en-US" sz="24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绝缘体不容易导电的</a:t>
            </a:r>
            <a:r>
              <a:rPr lang="zh-CN" altLang="en-US" sz="240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原因是</a:t>
            </a:r>
            <a:r>
              <a:rPr lang="zh-CN" altLang="en-US" sz="24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由于其内部没有大量</a:t>
            </a:r>
            <a:r>
              <a:rPr lang="zh-CN" altLang="en-US" sz="240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的能</a:t>
            </a:r>
            <a:r>
              <a:rPr lang="zh-CN" altLang="en-US" sz="24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自由移动的电荷，</a:t>
            </a:r>
            <a:r>
              <a:rPr lang="zh-CN" altLang="en-US" sz="240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不能理解</a:t>
            </a:r>
            <a:r>
              <a:rPr lang="zh-CN" altLang="en-US" sz="24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为“绝缘体内部</a:t>
            </a:r>
            <a:r>
              <a:rPr lang="zh-CN" altLang="en-US" sz="240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没有电荷</a:t>
            </a:r>
            <a:r>
              <a:rPr lang="zh-CN" altLang="en-US" sz="24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40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400" kern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54417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94968" y="167687"/>
            <a:ext cx="9813128" cy="2010774"/>
          </a:xfrm>
        </p:spPr>
        <p:txBody>
          <a:bodyPr>
            <a:no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3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</a:t>
            </a:r>
            <a:r>
              <a:rPr lang="en-US" altLang="zh-CN" sz="43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43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-202</a:t>
            </a:r>
            <a:r>
              <a:rPr lang="en-US" altLang="zh-CN" sz="43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43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</a:t>
            </a:r>
            <a:r>
              <a:rPr lang="zh-CN" altLang="en-US" sz="43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年人教</a:t>
            </a:r>
            <a:r>
              <a:rPr lang="zh-CN" altLang="en-US" sz="43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版九年级物理</a:t>
            </a:r>
            <a:endParaRPr lang="zh-CN" altLang="en-US" sz="2400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  <p:custDataLst>
              <p:tags r:id="rId1"/>
            </p:custDataLst>
          </p:nvPr>
        </p:nvSpPr>
        <p:spPr>
          <a:xfrm>
            <a:off x="3133164" y="2412380"/>
            <a:ext cx="5868324" cy="675863"/>
          </a:xfrm>
        </p:spPr>
        <p:txBody>
          <a:bodyPr>
            <a:noAutofit/>
          </a:bodyPr>
          <a:lstStyle/>
          <a:p>
            <a:r>
              <a:rPr lang="zh-CN" altLang="en-US" sz="4400" b="1" dirty="0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第十五章  电流和电路</a:t>
            </a:r>
          </a:p>
        </p:txBody>
      </p:sp>
      <p:sp>
        <p:nvSpPr>
          <p:cNvPr id="7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232745" y="3924547"/>
            <a:ext cx="7524914" cy="6758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400" b="1" dirty="0" smtClean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15.1</a:t>
            </a:r>
            <a:r>
              <a:rPr lang="zh-CN" altLang="en-US" sz="5400" b="1" dirty="0" smtClean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两</a:t>
            </a:r>
            <a:r>
              <a:rPr lang="zh-CN" altLang="en-US" sz="5400" b="1" dirty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种电荷</a:t>
            </a:r>
          </a:p>
        </p:txBody>
      </p:sp>
    </p:spTree>
    <p:extLst>
      <p:ext uri="{BB962C8B-B14F-4D97-AF65-F5344CB8AC3E}">
        <p14:creationId xmlns:p14="http://schemas.microsoft.com/office/powerpoint/2010/main" val="2953855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  <p:bldP spid="7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4" name="Text Box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19031" y="1080735"/>
            <a:ext cx="2911163" cy="468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考点一：两种电荷</a:t>
            </a:r>
            <a:endParaRPr 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矩形: 圆角 2"/>
          <p:cNvSpPr/>
          <p:nvPr>
            <p:custDataLst>
              <p:tags r:id="rId4"/>
            </p:custDataLst>
          </p:nvPr>
        </p:nvSpPr>
        <p:spPr>
          <a:xfrm>
            <a:off x="419031" y="1899435"/>
            <a:ext cx="1784505" cy="522130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7410" name="TextBox 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203536" y="1753365"/>
            <a:ext cx="9595494" cy="3478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-541655" algn="just" eaLnBrk="0" fontAlgn="auto" hangingPunct="0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用玻璃棒接触验电器的金属球，发现验电器的两片金属箔片迅速张开，下列关于这个现象的说法正确的是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-541655" algn="just" eaLnBrk="0" fontAlgn="auto" hangingPunct="0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．说明玻璃棒带电；</a:t>
            </a:r>
          </a:p>
          <a:p>
            <a:pPr indent="-541655" algn="just" eaLnBrk="0" fontAlgn="auto" hangingPunct="0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．不能说明玻璃棒是否带电；</a:t>
            </a:r>
          </a:p>
          <a:p>
            <a:pPr indent="-541655" algn="just" eaLnBrk="0" fontAlgn="auto" hangingPunct="0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．接触金属球后，玻璃棒的电荷消失了；</a:t>
            </a:r>
          </a:p>
          <a:p>
            <a:pPr indent="-541655" algn="just" eaLnBrk="0" fontAlgn="auto" hangingPunct="0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．两片金属箔片带上了异种电荷</a:t>
            </a:r>
          </a:p>
        </p:txBody>
      </p:sp>
      <p:pic>
        <p:nvPicPr>
          <p:cNvPr id="20483" name="Picture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59258" y="2917531"/>
            <a:ext cx="3739773" cy="210326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文本框 20"/>
          <p:cNvSpPr txBox="1"/>
          <p:nvPr>
            <p:custDataLst>
              <p:tags r:id="rId7"/>
            </p:custDataLst>
          </p:nvPr>
        </p:nvSpPr>
        <p:spPr>
          <a:xfrm>
            <a:off x="7011365" y="2448631"/>
            <a:ext cx="4010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741820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20" grpId="0" animBg="1"/>
      <p:bldP spid="17410" grpId="0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4" name="Text Box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19031" y="1080735"/>
            <a:ext cx="2911163" cy="468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考点一：两种电荷</a:t>
            </a:r>
            <a:endParaRPr 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矩形: 圆角 2"/>
          <p:cNvSpPr/>
          <p:nvPr>
            <p:custDataLst>
              <p:tags r:id="rId4"/>
            </p:custDataLst>
          </p:nvPr>
        </p:nvSpPr>
        <p:spPr>
          <a:xfrm>
            <a:off x="419031" y="1660159"/>
            <a:ext cx="1784505" cy="518199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TextBox 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19032" y="2178285"/>
            <a:ext cx="11535639" cy="423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42925" indent="-5429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20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如图所示，当一个带负电的物体甲靠近不带电的金属导体乙时，乙的</a:t>
            </a:r>
            <a:r>
              <a:rPr kumimoji="0" lang="en-US" altLang="zh-CN" sz="220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kumimoji="0" lang="zh-CN" altLang="zh-CN" sz="220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端会带正电、</a:t>
            </a:r>
            <a:r>
              <a:rPr kumimoji="0" lang="en-US" altLang="zh-CN" sz="220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kumimoji="0" lang="zh-CN" altLang="zh-CN" sz="220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端会带负电。</a:t>
            </a:r>
          </a:p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</a:t>
            </a:r>
            <a:r>
              <a:rPr kumimoji="0" lang="en-US" altLang="zh-CN" sz="220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</a:t>
            </a:r>
            <a:r>
              <a:rPr kumimoji="0" lang="zh-CN" altLang="zh-CN" sz="220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发生</a:t>
            </a:r>
            <a:r>
              <a:rPr kumimoji="0" lang="zh-CN" altLang="zh-CN" sz="220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上述现象的原因：金属导体中存在大量可移动的自由电子，电子带</a:t>
            </a:r>
            <a:r>
              <a:rPr kumimoji="0" lang="en-US" altLang="zh-CN" sz="220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________(</a:t>
            </a:r>
            <a:r>
              <a:rPr kumimoji="0" lang="zh-CN" altLang="zh-CN" sz="220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填</a:t>
            </a:r>
            <a:r>
              <a:rPr kumimoji="0" lang="en-US" altLang="zh-CN" sz="220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kumimoji="0" lang="zh-CN" altLang="zh-CN" sz="220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正</a:t>
            </a:r>
            <a:r>
              <a:rPr kumimoji="0" lang="en-US" altLang="zh-CN" sz="220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kumimoji="0" lang="zh-CN" altLang="zh-CN" sz="220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</a:t>
            </a:r>
            <a:r>
              <a:rPr kumimoji="0" lang="en-US" altLang="zh-CN" sz="220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kumimoji="0" lang="zh-CN" altLang="zh-CN" sz="220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负</a:t>
            </a:r>
            <a:r>
              <a:rPr kumimoji="0" lang="en-US" altLang="zh-CN" sz="220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”)</a:t>
            </a:r>
            <a:r>
              <a:rPr kumimoji="0" lang="zh-CN" altLang="zh-CN" sz="220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电；自由电子受到物体甲所带电荷的</a:t>
            </a:r>
            <a:r>
              <a:rPr kumimoji="0" lang="en-US" altLang="zh-CN" sz="220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________(</a:t>
            </a:r>
            <a:r>
              <a:rPr kumimoji="0" lang="zh-CN" altLang="zh-CN" sz="220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填</a:t>
            </a:r>
            <a:r>
              <a:rPr kumimoji="0" lang="en-US" altLang="zh-CN" sz="220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kumimoji="0" lang="zh-CN" altLang="zh-CN" sz="220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吸引</a:t>
            </a:r>
            <a:r>
              <a:rPr kumimoji="0" lang="en-US" altLang="zh-CN" sz="220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kumimoji="0" lang="zh-CN" altLang="zh-CN" sz="220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</a:t>
            </a:r>
            <a:r>
              <a:rPr kumimoji="0" lang="en-US" altLang="zh-CN" sz="220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kumimoji="0" lang="zh-CN" altLang="zh-CN" sz="220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排斥</a:t>
            </a:r>
            <a:r>
              <a:rPr kumimoji="0" lang="en-US" altLang="zh-CN" sz="220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”)</a:t>
            </a:r>
            <a:r>
              <a:rPr kumimoji="0" lang="zh-CN" altLang="zh-CN" sz="220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作用移动到导体乙的一端。</a:t>
            </a:r>
          </a:p>
          <a:p>
            <a:pPr marL="0" marR="0" lvl="0" indent="0" algn="just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(2)</a:t>
            </a:r>
            <a:r>
              <a:rPr lang="zh-CN" altLang="zh-CN" sz="22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若将图中的物体甲换成带正电的物体，根据上述分析可得，导体乙的</a:t>
            </a:r>
            <a:r>
              <a:rPr lang="en-US" altLang="zh-CN" sz="22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altLang="zh-CN" sz="22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</a:t>
            </a:r>
            <a:r>
              <a:rPr lang="en-US" altLang="zh-CN" sz="22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)(</a:t>
            </a:r>
            <a:r>
              <a:rPr lang="zh-CN" altLang="zh-CN" sz="22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填</a:t>
            </a:r>
            <a:r>
              <a:rPr lang="en-US" altLang="zh-CN" sz="22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“A”“B”</a:t>
            </a:r>
            <a:r>
              <a:rPr lang="zh-CN" altLang="zh-CN" sz="22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或</a:t>
            </a:r>
            <a:r>
              <a:rPr lang="en-US" altLang="zh-CN" sz="22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“C”)</a:t>
            </a:r>
            <a:r>
              <a:rPr lang="zh-CN" altLang="en-US" sz="22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</a:p>
          <a:p>
            <a:pPr marL="0" marR="0" lvl="0" indent="0" algn="just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r>
              <a:rPr lang="zh-CN" altLang="zh-CN" sz="22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</a:t>
            </a:r>
            <a:r>
              <a:rPr lang="en-US" altLang="zh-CN" sz="2200" i="1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r>
              <a:rPr lang="zh-CN" altLang="zh-CN" sz="22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en-US" altLang="zh-CN" sz="2200" i="1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r>
              <a:rPr lang="zh-CN" altLang="zh-CN" sz="22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两端都不会带电；</a:t>
            </a:r>
            <a:r>
              <a:rPr lang="en-US" altLang="zh-CN" sz="22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r>
              <a:rPr lang="zh-CN" altLang="zh-CN" sz="22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</a:t>
            </a:r>
            <a:r>
              <a:rPr lang="en-US" altLang="zh-CN" sz="2200" i="1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r>
              <a:rPr lang="zh-CN" altLang="zh-CN" sz="22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端会带正电，</a:t>
            </a:r>
            <a:r>
              <a:rPr lang="en-US" altLang="zh-CN" sz="2200" i="1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r>
              <a:rPr lang="zh-CN" altLang="zh-CN" sz="22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端会带负电；</a:t>
            </a:r>
            <a:r>
              <a:rPr lang="en-US" altLang="zh-CN" sz="22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lang="zh-CN" altLang="zh-CN" sz="22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</a:t>
            </a:r>
            <a:r>
              <a:rPr lang="en-US" altLang="zh-CN" sz="2200" i="1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r>
              <a:rPr lang="zh-CN" altLang="zh-CN" sz="22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端会带负电，</a:t>
            </a:r>
            <a:r>
              <a:rPr lang="en-US" altLang="zh-CN" sz="2200" i="1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r>
              <a:rPr lang="zh-CN" altLang="zh-CN" sz="22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端会带正电</a:t>
            </a:r>
            <a:endParaRPr kumimoji="0" lang="zh-CN" altLang="zh-CN" sz="220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3798" name="Picture 2" descr="OS4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5505374" y="769644"/>
            <a:ext cx="2057348" cy="140831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文本框 20"/>
          <p:cNvSpPr txBox="1"/>
          <p:nvPr>
            <p:custDataLst>
              <p:tags r:id="rId7"/>
            </p:custDataLst>
          </p:nvPr>
        </p:nvSpPr>
        <p:spPr>
          <a:xfrm>
            <a:off x="9759957" y="3257727"/>
            <a:ext cx="543795" cy="46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负</a:t>
            </a:r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6196618" y="3726628"/>
            <a:ext cx="969757" cy="46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排斥</a:t>
            </a: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9454347" y="4883033"/>
            <a:ext cx="499687" cy="46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2573435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20" grpId="0" animBg="1"/>
      <p:bldP spid="4" grpId="0"/>
      <p:bldP spid="21" grpId="0"/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4" name="Text Box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19031" y="1080735"/>
            <a:ext cx="3337755" cy="468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考点二：导体和绝缘体</a:t>
            </a:r>
            <a:endParaRPr 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矩形: 圆角 2"/>
          <p:cNvSpPr/>
          <p:nvPr>
            <p:custDataLst>
              <p:tags r:id="rId4"/>
            </p:custDataLst>
          </p:nvPr>
        </p:nvSpPr>
        <p:spPr>
          <a:xfrm>
            <a:off x="419031" y="1901209"/>
            <a:ext cx="1784505" cy="518582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7410" name="TextBox 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203536" y="1753364"/>
            <a:ext cx="9595494" cy="2914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关于绝缘体，下列说法正确的是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     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en-US" altLang="zh-CN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1" fontAlgn="auto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．绝缘体在任何情况下都不能导电；</a:t>
            </a:r>
          </a:p>
          <a:p>
            <a:pPr marL="0" lvl="1" fontAlgn="auto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．绝缘体不容易导电，也不能带电；</a:t>
            </a:r>
          </a:p>
          <a:p>
            <a:pPr marL="0" lvl="1" fontAlgn="auto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．绝缘体不容易导电，但能够带电；</a:t>
            </a:r>
          </a:p>
          <a:p>
            <a:pPr marL="0" lvl="1" fontAlgn="auto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．绝缘体内没有电子，因此它不容易导电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6"/>
            </p:custDataLst>
          </p:nvPr>
        </p:nvSpPr>
        <p:spPr>
          <a:xfrm>
            <a:off x="6996873" y="1901473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1384116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20" grpId="0" animBg="1"/>
      <p:bldP spid="17410" grpId="0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4" name="Text Box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19031" y="1080735"/>
            <a:ext cx="3337755" cy="468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考点二：导体和绝缘体</a:t>
            </a:r>
            <a:endParaRPr 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矩形: 圆角 2"/>
          <p:cNvSpPr/>
          <p:nvPr>
            <p:custDataLst>
              <p:tags r:id="rId4"/>
            </p:custDataLst>
          </p:nvPr>
        </p:nvSpPr>
        <p:spPr>
          <a:xfrm>
            <a:off x="419031" y="1901400"/>
            <a:ext cx="1784505" cy="518199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7410" name="TextBox 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203536" y="1753364"/>
            <a:ext cx="7802168" cy="2914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通常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情况下，下列物体中属于绝缘体的一组是（　　）。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．人 体、大 地、铜钥匙；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．橡 皮、煤 油、塑料袋；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．铅笔芯、盐 水、玻璃杯；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．瓷 瓶、空 气、钢板尺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6"/>
            </p:custDataLst>
          </p:nvPr>
        </p:nvSpPr>
        <p:spPr>
          <a:xfrm>
            <a:off x="8775706" y="1950627"/>
            <a:ext cx="377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014706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20" grpId="0" animBg="1"/>
      <p:bldP spid="17410" grpId="0"/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5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★课堂小结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3" name="图示 2"/>
          <p:cNvGraphicFramePr/>
          <p:nvPr>
            <p:custDataLst>
              <p:tags r:id="rId3"/>
            </p:custDataLst>
          </p:nvPr>
        </p:nvGraphicFramePr>
        <p:xfrm>
          <a:off x="1052303" y="1045164"/>
          <a:ext cx="9620699" cy="48940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3858007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6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★课后作业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148078" y="747007"/>
            <a:ext cx="11640870" cy="573546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en-US" altLang="zh-CN" sz="24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 </a:t>
            </a: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下列不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属于摩擦起电现象的是（　　）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．将用毛皮摩擦过的玻璃棒靠近碎纸屑时，碎纸屑被粘起</a:t>
            </a:r>
            <a:endParaRPr lang="en-US" altLang="zh-CN" sz="24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．电风扇的塑料叶片上常沾满灰尘</a:t>
            </a:r>
            <a:endParaRPr lang="en-US" altLang="zh-CN" sz="24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．用固体胶可以将照片粘在中考报名表上</a:t>
            </a:r>
            <a:endParaRPr lang="en-US" altLang="zh-CN" sz="24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</a:t>
            </a: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．用干燥的毛刷刷衣服时，毛刷上粘着许多细微杂物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40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关于绝缘体，下列说法正确的是（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en-US" altLang="zh-CN" sz="240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endParaRPr lang="en-US" altLang="zh-CN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．绝缘体在任何情况下都不能导电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．绝缘体不容易导电，也不能带电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．绝缘体不容易导电，但能够带电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．绝缘体内没有电子，因此它不容易导电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0815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1000"/>
                                        <p:tgtEl>
                                          <p:spTgt spid="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1000"/>
                                        <p:tgtEl>
                                          <p:spTgt spid="10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6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★课后作业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148078" y="747007"/>
            <a:ext cx="11640870" cy="51714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en-US" altLang="zh-CN" sz="24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 </a:t>
            </a:r>
            <a:r>
              <a:rPr lang="zh-CN" altLang="en-US" sz="240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下列物品中，在通常情况下都是绝缘体的是（</a:t>
            </a:r>
            <a:r>
              <a:rPr lang="en-US" altLang="zh-CN" sz="240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）。</a:t>
            </a:r>
            <a:endParaRPr lang="en-US" altLang="zh-CN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r>
              <a:rPr lang="zh-CN" altLang="en-US" sz="240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．玻璃棒、橡胶棒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40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B</a:t>
            </a:r>
            <a:r>
              <a:rPr lang="zh-CN" altLang="en-US" sz="240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．铅笔芯、硬币</a:t>
            </a:r>
            <a:endParaRPr lang="en-US" altLang="zh-CN" sz="240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lang="zh-CN" altLang="en-US" sz="240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．金属勺、塑料尺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40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D</a:t>
            </a:r>
            <a:r>
              <a:rPr lang="zh-CN" altLang="en-US" sz="240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．陶瓷碗、盐水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en-US" altLang="zh-CN" sz="24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用丝线悬挂着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r>
              <a:rPr lang="zh-CN" altLang="en-US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r>
              <a:rPr lang="zh-CN" altLang="en-US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三个轻质小球，它们之间的相互作用情况如图所示，若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带负电，则（     </a:t>
            </a: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）。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A. </a:t>
            </a:r>
            <a:r>
              <a:rPr lang="en-US" altLang="zh-CN" sz="2400" i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 </a:t>
            </a: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可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能带负电；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B. 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r>
              <a:rPr lang="zh-CN" altLang="en-US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en-US" altLang="zh-CN" sz="2400" i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 </a:t>
            </a: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一定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都带正电；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C. </a:t>
            </a:r>
            <a:r>
              <a:rPr lang="en-US" altLang="zh-CN" sz="2400" i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 </a:t>
            </a: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可能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不带电；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D. </a:t>
            </a:r>
            <a:r>
              <a:rPr lang="en-US" altLang="zh-CN" sz="2400" i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 </a:t>
            </a: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一定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带负电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979856" y="3491853"/>
            <a:ext cx="3774429" cy="2426641"/>
          </a:xfrm>
          <a:prstGeom prst="roundRect">
            <a:avLst/>
          </a:prstGeom>
        </p:spPr>
      </p:pic>
      <p:pic>
        <p:nvPicPr>
          <p:cNvPr id="101" name="New picture"/>
          <p:cNvPicPr/>
          <p:nvPr>
            <p:custDataLst>
              <p:tags r:id="rId5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0749877" y="11525250"/>
            <a:ext cx="340266" cy="258704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40664850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3044118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★课堂引入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流程图: 可选过程 6"/>
          <p:cNvSpPr/>
          <p:nvPr>
            <p:custDataLst>
              <p:tags r:id="rId3"/>
            </p:custDataLst>
          </p:nvPr>
        </p:nvSpPr>
        <p:spPr>
          <a:xfrm>
            <a:off x="249529" y="1040636"/>
            <a:ext cx="1954008" cy="723724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观察与思考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49528" y="1875602"/>
            <a:ext cx="6835561" cy="4042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生活中，我们都经历过这样的现象：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冬天脱掉外套时，外套与毛衣之间会产生噼里啪啦的</a:t>
            </a:r>
            <a:r>
              <a:rPr lang="en-US" altLang="zh-CN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放电</a:t>
            </a:r>
            <a:r>
              <a:rPr lang="en-US" altLang="zh-CN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现象；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拿一把梳子，在头皮上来回摩擦几下，梳子能吸引像碎纸屑这样的轻小物体；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去科技馆参观，把手放在放电球上，头发都立了起来，就像</a:t>
            </a:r>
            <a:r>
              <a:rPr lang="en-US" altLang="zh-CN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怒发冲冠</a:t>
            </a:r>
            <a:r>
              <a:rPr lang="en-US" altLang="zh-CN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等等。</a:t>
            </a:r>
          </a:p>
        </p:txBody>
      </p:sp>
      <p:pic>
        <p:nvPicPr>
          <p:cNvPr id="4" name="怒发冲冠--同种电荷排斥">
            <a:hlinkClick r:id="" action="ppaction://media"/>
          </p:cNvPr>
          <p:cNvPicPr/>
          <p:nvPr>
            <a:videoFile r:link="rId6"/>
            <p:custDataLst>
              <p:tags r:id="rId7"/>
            </p:custDataLst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330207" y="1764360"/>
            <a:ext cx="4640847" cy="4154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8162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3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3044118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★课堂引入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流程图: 可选过程 6"/>
          <p:cNvSpPr/>
          <p:nvPr>
            <p:custDataLst>
              <p:tags r:id="rId3"/>
            </p:custDataLst>
          </p:nvPr>
        </p:nvSpPr>
        <p:spPr>
          <a:xfrm>
            <a:off x="249529" y="1040636"/>
            <a:ext cx="1954008" cy="723724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观察与思考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49528" y="1875602"/>
            <a:ext cx="5248914" cy="1221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上述例子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都是因为摩擦产生的，我们叫摩擦起电现象。</a:t>
            </a:r>
            <a:endParaRPr lang="zh-CN" altLang="en-US" sz="2400">
              <a:solidFill>
                <a:srgbClr val="281AE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演示摩擦起电现象_标清">
            <a:hlinkClick r:id="" action="ppaction://media"/>
          </p:cNvPr>
          <p:cNvPicPr/>
          <p:nvPr>
            <a:videoFile r:link="rId6"/>
            <p:custDataLst>
              <p:tags r:id="rId7"/>
            </p:custDataLst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5781998" y="1246952"/>
            <a:ext cx="6134235" cy="4686418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249528" y="4198115"/>
            <a:ext cx="5248914" cy="1785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什么是摩擦起电现象？摩擦起电是怎么回事？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2.“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怒发冲冠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又是怎么产生的？</a:t>
            </a:r>
            <a:endParaRPr lang="zh-CN" altLang="en-US" sz="2400">
              <a:solidFill>
                <a:srgbClr val="281AE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流程图: 可选过程 7"/>
          <p:cNvSpPr/>
          <p:nvPr>
            <p:custDataLst>
              <p:tags r:id="rId9"/>
            </p:custDataLst>
          </p:nvPr>
        </p:nvSpPr>
        <p:spPr>
          <a:xfrm>
            <a:off x="249529" y="3228623"/>
            <a:ext cx="1954008" cy="723724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提出问题</a:t>
            </a: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249529" y="6078244"/>
            <a:ext cx="6630771" cy="657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这就是我们本节要学习的内容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两种电荷。</a:t>
            </a:r>
          </a:p>
        </p:txBody>
      </p:sp>
    </p:spTree>
    <p:extLst>
      <p:ext uri="{BB962C8B-B14F-4D97-AF65-F5344CB8AC3E}">
        <p14:creationId xmlns:p14="http://schemas.microsoft.com/office/powerpoint/2010/main" val="2722819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4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4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28734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★学习目标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244" name="TextBox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51798" y="1178396"/>
            <a:ext cx="10989954" cy="3384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fontAlgn="auto">
              <a:lnSpc>
                <a:spcPct val="150000"/>
              </a:lnSpc>
            </a:pPr>
            <a:r>
              <a:rPr lang="en-US" altLang="zh-CN" sz="28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8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认识两种电荷；</a:t>
            </a:r>
            <a:endParaRPr lang="en-US" altLang="zh-CN" sz="2800" b="1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8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8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认识摩擦起电现象；</a:t>
            </a:r>
          </a:p>
          <a:p>
            <a:pPr indent="0" fontAlgn="auto">
              <a:lnSpc>
                <a:spcPct val="150000"/>
              </a:lnSpc>
            </a:pPr>
            <a:r>
              <a:rPr lang="en-US" altLang="zh-CN" sz="28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zh-CN" altLang="en-US" sz="28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了解电荷的种类及电荷间的相互作用；</a:t>
            </a:r>
          </a:p>
          <a:p>
            <a:pPr indent="0" fontAlgn="auto">
              <a:lnSpc>
                <a:spcPct val="150000"/>
              </a:lnSpc>
            </a:pPr>
            <a:r>
              <a:rPr lang="en-US" altLang="zh-CN" sz="28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</a:t>
            </a:r>
            <a:r>
              <a:rPr lang="zh-CN" altLang="en-US" sz="28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了解验电器的构造、原理及其作用及电子流动的方向；</a:t>
            </a:r>
          </a:p>
          <a:p>
            <a:pPr indent="0" fontAlgn="auto">
              <a:lnSpc>
                <a:spcPct val="150000"/>
              </a:lnSpc>
            </a:pPr>
            <a:r>
              <a:rPr lang="en-US" altLang="zh-CN" sz="28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</a:t>
            </a:r>
            <a:r>
              <a:rPr lang="zh-CN" altLang="en-US" sz="28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了解原子结构，认识导体和绝缘体。</a:t>
            </a:r>
            <a:endParaRPr kumimoji="0" lang="zh-CN" altLang="zh-CN" sz="2800" b="1" i="0" u="none" strike="noStrike" kern="1200" cap="none" spc="0" normalizeH="0" baseline="0" noProof="0" smtClean="0">
              <a:ln>
                <a:noFill/>
              </a:ln>
              <a:solidFill>
                <a:srgbClr val="33889D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5280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102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64847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横卷形 2"/>
          <p:cNvSpPr/>
          <p:nvPr>
            <p:custDataLst>
              <p:tags r:id="rId3"/>
            </p:custDataLst>
          </p:nvPr>
        </p:nvSpPr>
        <p:spPr>
          <a:xfrm>
            <a:off x="190297" y="816857"/>
            <a:ext cx="3087597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一、两种电荷</a:t>
            </a:r>
          </a:p>
        </p:txBody>
      </p:sp>
      <p:sp>
        <p:nvSpPr>
          <p:cNvPr id="8" name="流程图: 可选过程 7"/>
          <p:cNvSpPr/>
          <p:nvPr>
            <p:custDataLst>
              <p:tags r:id="rId4"/>
            </p:custDataLst>
          </p:nvPr>
        </p:nvSpPr>
        <p:spPr>
          <a:xfrm>
            <a:off x="249529" y="2097441"/>
            <a:ext cx="1954008" cy="723724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摩擦起电</a:t>
            </a:r>
          </a:p>
        </p:txBody>
      </p:sp>
      <p:sp>
        <p:nvSpPr>
          <p:cNvPr id="4109" name="TextBox 5"/>
          <p:cNvSpPr/>
          <p:nvPr>
            <p:custDataLst>
              <p:tags r:id="rId5"/>
            </p:custDataLst>
          </p:nvPr>
        </p:nvSpPr>
        <p:spPr>
          <a:xfrm>
            <a:off x="2319478" y="2006894"/>
            <a:ext cx="9638343" cy="1353175"/>
          </a:xfrm>
          <a:prstGeom prst="roundRect">
            <a:avLst>
              <a:gd name="adj" fmla="val 16667"/>
            </a:avLst>
          </a:prstGeom>
          <a:solidFill>
            <a:srgbClr val="FFDB93"/>
          </a:solidFill>
          <a:ln w="28575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物理学中，把能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够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吸引轻小物体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的物体叫做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带电体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用摩擦的方法使物体带电，叫做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摩擦起电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。</a:t>
            </a:r>
          </a:p>
        </p:txBody>
      </p:sp>
      <p:sp>
        <p:nvSpPr>
          <p:cNvPr id="4" name="流程图: 可选过程 3"/>
          <p:cNvSpPr/>
          <p:nvPr>
            <p:custDataLst>
              <p:tags r:id="rId6"/>
            </p:custDataLst>
          </p:nvPr>
        </p:nvSpPr>
        <p:spPr>
          <a:xfrm>
            <a:off x="249528" y="3810706"/>
            <a:ext cx="2468817" cy="723724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电荷间相互作用</a:t>
            </a:r>
          </a:p>
        </p:txBody>
      </p:sp>
      <p:sp>
        <p:nvSpPr>
          <p:cNvPr id="13" name="TextBox 5"/>
          <p:cNvSpPr txBox="1"/>
          <p:nvPr>
            <p:custDataLst>
              <p:tags r:id="rId7"/>
            </p:custDataLst>
          </p:nvPr>
        </p:nvSpPr>
        <p:spPr>
          <a:xfrm>
            <a:off x="249528" y="4534430"/>
            <a:ext cx="7630775" cy="2349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同为毛皮摩擦过的橡胶棒，所带的电荷种类一定是</a:t>
            </a:r>
            <a:r>
              <a:rPr lang="zh-CN" altLang="en-US" sz="240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相同</a:t>
            </a: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的，</a:t>
            </a:r>
            <a:r>
              <a:rPr lang="zh-CN" altLang="en-US" sz="240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相同种类</a:t>
            </a: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的电荷间</a:t>
            </a:r>
            <a:r>
              <a:rPr lang="zh-CN" altLang="en-US" sz="240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互相排斥；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用丝绸摩擦过的玻璃棒和用毛皮摩擦过的橡胶棒，所带的电荷种类一定是</a:t>
            </a:r>
            <a:r>
              <a:rPr lang="zh-CN" altLang="en-US" sz="240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不同</a:t>
            </a: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的，</a:t>
            </a:r>
            <a:r>
              <a:rPr lang="zh-CN" altLang="en-US" sz="240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不同种类</a:t>
            </a: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的电荷间</a:t>
            </a:r>
            <a:r>
              <a:rPr lang="zh-CN" altLang="en-US" sz="240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互相吸引</a:t>
            </a:r>
            <a:endParaRPr lang="zh-CN" altLang="en-US" sz="24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>
            <p:custDataLst>
              <p:tags r:id="rId8"/>
            </p:custDataLst>
          </p:nvPr>
        </p:nvSpPr>
        <p:spPr>
          <a:xfrm>
            <a:off x="3066802" y="3985331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演示视频告诉我们</a:t>
            </a:r>
          </a:p>
        </p:txBody>
      </p:sp>
      <p:pic>
        <p:nvPicPr>
          <p:cNvPr id="15" name="摩擦起电1_高清">
            <a:hlinkClick r:id="" action="ppaction://media"/>
          </p:cNvPr>
          <p:cNvPicPr/>
          <p:nvPr>
            <a:videoFile r:link="rId10"/>
            <p:custDataLst>
              <p:tags r:id="rId11"/>
            </p:custDataLst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7880303" y="3404541"/>
            <a:ext cx="4165735" cy="3316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902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50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>
                <p:cTn id="5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video>
          </p:childTnLst>
        </p:cTn>
      </p:par>
    </p:tnLst>
    <p:bldLst>
      <p:bldP spid="3" grpId="0" animBg="1"/>
      <p:bldP spid="8" grpId="0" animBg="1"/>
      <p:bldP spid="4109" grpId="0" build="allAtOnce" animBg="1"/>
      <p:bldP spid="4" grpId="0" animBg="1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64847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横卷形 2"/>
          <p:cNvSpPr/>
          <p:nvPr>
            <p:custDataLst>
              <p:tags r:id="rId3"/>
            </p:custDataLst>
          </p:nvPr>
        </p:nvSpPr>
        <p:spPr>
          <a:xfrm>
            <a:off x="190297" y="816857"/>
            <a:ext cx="3087597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一、两种电荷</a:t>
            </a:r>
          </a:p>
        </p:txBody>
      </p:sp>
      <p:sp>
        <p:nvSpPr>
          <p:cNvPr id="4" name="流程图: 可选过程 3"/>
          <p:cNvSpPr/>
          <p:nvPr>
            <p:custDataLst>
              <p:tags r:id="rId4"/>
            </p:custDataLst>
          </p:nvPr>
        </p:nvSpPr>
        <p:spPr>
          <a:xfrm>
            <a:off x="249529" y="2144654"/>
            <a:ext cx="1954008" cy="723724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实验结论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2203536" y="2114903"/>
            <a:ext cx="9685602" cy="347827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大量的实验事实表明：无论用什么方法带电，物体所带的电荷或者与丝绸摩擦过的玻璃棒带的电荷相同，或者与毛皮摩擦过的橡胶棒带的电荷相同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自然界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只有两种电荷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</a:p>
          <a:p>
            <a:pPr algn="just" fontAlgn="auto"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同种电荷相互排斥，异种电荷相互吸引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</a:p>
          <a:p>
            <a:pPr algn="just" fontAlgn="auto"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人们把用丝绸摩擦过的玻璃棒带的电荷叫做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正电荷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，用毛皮摩擦过的橡胶棒所带的电荷叫做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负电荷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</a:p>
        </p:txBody>
      </p:sp>
      <p:sp>
        <p:nvSpPr>
          <p:cNvPr id="6" name="流程图: 可选过程 5"/>
          <p:cNvSpPr/>
          <p:nvPr>
            <p:custDataLst>
              <p:tags r:id="rId6"/>
            </p:custDataLst>
          </p:nvPr>
        </p:nvSpPr>
        <p:spPr>
          <a:xfrm>
            <a:off x="249529" y="5682427"/>
            <a:ext cx="1954008" cy="723724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电荷量</a:t>
            </a:r>
          </a:p>
        </p:txBody>
      </p:sp>
      <p:sp>
        <p:nvSpPr>
          <p:cNvPr id="34820" name="TextBox 8"/>
          <p:cNvSpPr txBox="1"/>
          <p:nvPr>
            <p:custDataLst>
              <p:tags r:id="rId7"/>
            </p:custDataLst>
          </p:nvPr>
        </p:nvSpPr>
        <p:spPr>
          <a:xfrm>
            <a:off x="2308136" y="5683074"/>
            <a:ext cx="9385664" cy="9953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电荷的多少叫做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电荷量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，简称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电荷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电荷的单位：</a:t>
            </a:r>
            <a:r>
              <a:rPr lang="zh-CN" altLang="en-US" sz="240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库仑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，简称：</a:t>
            </a:r>
            <a:r>
              <a:rPr lang="zh-CN" altLang="en-US" sz="240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库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，符号：</a:t>
            </a:r>
            <a:r>
              <a:rPr lang="en-US" altLang="zh-CN" sz="240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6797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348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64847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横卷形 2"/>
          <p:cNvSpPr/>
          <p:nvPr>
            <p:custDataLst>
              <p:tags r:id="rId3"/>
            </p:custDataLst>
          </p:nvPr>
        </p:nvSpPr>
        <p:spPr>
          <a:xfrm>
            <a:off x="190297" y="816857"/>
            <a:ext cx="3087597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一、两种电荷</a:t>
            </a:r>
          </a:p>
        </p:txBody>
      </p:sp>
      <p:sp>
        <p:nvSpPr>
          <p:cNvPr id="4" name="流程图: 可选过程 3"/>
          <p:cNvSpPr/>
          <p:nvPr>
            <p:custDataLst>
              <p:tags r:id="rId4"/>
            </p:custDataLst>
          </p:nvPr>
        </p:nvSpPr>
        <p:spPr>
          <a:xfrm>
            <a:off x="249529" y="2144654"/>
            <a:ext cx="1954008" cy="723724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随讲随练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2203536" y="2114903"/>
            <a:ext cx="9685602" cy="347827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如图所示，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两个用丝线悬吊着的小球，相互作用情况如图所示，</a:t>
            </a: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那么，下列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说法正确的是</a:t>
            </a: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   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A.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若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球带正电，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球一定带负电；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B.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若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球带正电，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球可能不带电；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C. A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两个小球带异种电荷；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D. A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两个小球带同种电荷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7" name="组合 6"/>
          <p:cNvGrpSpPr/>
          <p:nvPr>
            <p:custDataLst>
              <p:tags r:id="rId6"/>
            </p:custDataLst>
          </p:nvPr>
        </p:nvGrpSpPr>
        <p:grpSpPr>
          <a:xfrm>
            <a:off x="8785728" y="3113305"/>
            <a:ext cx="1792066" cy="2420496"/>
            <a:chOff x="6411913" y="4100513"/>
            <a:chExt cx="1805940" cy="2376487"/>
          </a:xfrm>
        </p:grpSpPr>
        <p:sp>
          <p:nvSpPr>
            <p:cNvPr id="8" name="Oval 4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6411913" y="6261100"/>
              <a:ext cx="215900" cy="215900"/>
            </a:xfrm>
            <a:prstGeom prst="ellipse">
              <a:avLst/>
            </a:prstGeom>
            <a:solidFill>
              <a:srgbClr val="5B9BD5"/>
            </a:solidFill>
            <a:ln w="9525">
              <a:solidFill>
                <a:sysClr val="windowText" lastClr="000000"/>
              </a:solidFill>
              <a:round/>
            </a:ln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" name="Oval 5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7780338" y="6261100"/>
              <a:ext cx="215900" cy="215900"/>
            </a:xfrm>
            <a:prstGeom prst="ellipse">
              <a:avLst/>
            </a:prstGeom>
            <a:solidFill>
              <a:srgbClr val="5B9BD5"/>
            </a:solidFill>
            <a:ln w="9525">
              <a:solidFill>
                <a:sysClr val="windowText" lastClr="000000"/>
              </a:solidFill>
              <a:round/>
            </a:ln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" name="Line 7"/>
            <p:cNvSpPr>
              <a:spLocks noChangeShapeType="1"/>
            </p:cNvSpPr>
            <p:nvPr>
              <p:custDataLst>
                <p:tags r:id="rId10"/>
              </p:custDataLst>
            </p:nvPr>
          </p:nvSpPr>
          <p:spPr bwMode="auto">
            <a:xfrm flipV="1">
              <a:off x="6556375" y="4100513"/>
              <a:ext cx="720725" cy="2160587"/>
            </a:xfrm>
            <a:prstGeom prst="line">
              <a:avLst/>
            </a:prstGeom>
            <a:noFill/>
            <a:ln w="38100">
              <a:solidFill>
                <a:srgbClr val="44546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Line 8"/>
            <p:cNvSpPr>
              <a:spLocks noChangeShapeType="1"/>
            </p:cNvSpPr>
            <p:nvPr>
              <p:custDataLst>
                <p:tags r:id="rId11"/>
              </p:custDataLst>
            </p:nvPr>
          </p:nvSpPr>
          <p:spPr bwMode="auto">
            <a:xfrm flipH="1" flipV="1">
              <a:off x="7493000" y="4100513"/>
              <a:ext cx="431800" cy="2160587"/>
            </a:xfrm>
            <a:prstGeom prst="line">
              <a:avLst/>
            </a:prstGeom>
            <a:noFill/>
            <a:ln w="38100">
              <a:solidFill>
                <a:srgbClr val="44546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Line 10"/>
            <p:cNvSpPr>
              <a:spLocks noChangeShapeType="1"/>
            </p:cNvSpPr>
            <p:nvPr>
              <p:custDataLst>
                <p:tags r:id="rId12"/>
              </p:custDataLst>
            </p:nvPr>
          </p:nvSpPr>
          <p:spPr bwMode="auto">
            <a:xfrm>
              <a:off x="6411913" y="4100513"/>
              <a:ext cx="1805940" cy="635"/>
            </a:xfrm>
            <a:prstGeom prst="line">
              <a:avLst/>
            </a:prstGeom>
            <a:noFill/>
            <a:ln w="76200">
              <a:solidFill>
                <a:srgbClr val="44546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Text Box 11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6627813" y="5973763"/>
              <a:ext cx="40748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5" name="Text Box 13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7372350" y="5973763"/>
              <a:ext cx="3898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B</a:t>
              </a:r>
            </a:p>
          </p:txBody>
        </p:sp>
      </p:grpSp>
      <p:sp>
        <p:nvSpPr>
          <p:cNvPr id="16" name="Text Box 1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056985" y="2879369"/>
            <a:ext cx="4187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694006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64847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横卷形 2"/>
          <p:cNvSpPr/>
          <p:nvPr>
            <p:custDataLst>
              <p:tags r:id="rId3"/>
            </p:custDataLst>
          </p:nvPr>
        </p:nvSpPr>
        <p:spPr>
          <a:xfrm>
            <a:off x="190297" y="816857"/>
            <a:ext cx="3087597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一、两种电荷</a:t>
            </a:r>
          </a:p>
        </p:txBody>
      </p:sp>
      <p:sp>
        <p:nvSpPr>
          <p:cNvPr id="4" name="流程图: 可选过程 3"/>
          <p:cNvSpPr/>
          <p:nvPr>
            <p:custDataLst>
              <p:tags r:id="rId4"/>
            </p:custDataLst>
          </p:nvPr>
        </p:nvSpPr>
        <p:spPr>
          <a:xfrm>
            <a:off x="249529" y="2144654"/>
            <a:ext cx="1954008" cy="723724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随讲随练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2203536" y="2114903"/>
            <a:ext cx="9685602" cy="122108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eaLnBrk="0" fontAlgn="auto" hangingPunct="0"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如图所示，甲、乙、丙、丁四个带电小球，甲吸引乙，甲排斥丙，丙吸引丁。若丁带负电，则甲带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电，乙带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电。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6" name="Text Box 1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370786" y="2713152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正</a:t>
            </a: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2394463" y="3766079"/>
            <a:ext cx="7927562" cy="2157589"/>
          </a:xfrm>
          <a:prstGeom prst="rect">
            <a:avLst/>
          </a:prstGeom>
        </p:spPr>
      </p:pic>
      <p:sp>
        <p:nvSpPr>
          <p:cNvPr id="17" name="Text Box 14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8363861" y="2713152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负</a:t>
            </a:r>
          </a:p>
        </p:txBody>
      </p:sp>
    </p:spTree>
    <p:extLst>
      <p:ext uri="{BB962C8B-B14F-4D97-AF65-F5344CB8AC3E}">
        <p14:creationId xmlns:p14="http://schemas.microsoft.com/office/powerpoint/2010/main" val="33469933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6" grpId="0"/>
      <p:bldP spid="1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4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5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8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9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2673</Words>
  <Application>Microsoft Office PowerPoint</Application>
  <PresentationFormat>自定义</PresentationFormat>
  <Paragraphs>270</Paragraphs>
  <Slides>26</Slides>
  <Notes>25</Notes>
  <HiddenSlides>0</HiddenSlides>
  <MMClips>6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</vt:lpstr>
      <vt:lpstr>PowerPoint 演示文稿</vt:lpstr>
      <vt:lpstr>2021-2022学年人教版九年级物理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7</cp:revision>
  <dcterms:created xsi:type="dcterms:W3CDTF">2021-02-22T07:19:52Z</dcterms:created>
  <dcterms:modified xsi:type="dcterms:W3CDTF">2021-08-06T02:01:16Z</dcterms:modified>
</cp:coreProperties>
</file>